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4" r:id="rId3"/>
    <p:sldId id="265" r:id="rId4"/>
    <p:sldId id="263" r:id="rId5"/>
    <p:sldId id="261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3129" autoAdjust="0"/>
  </p:normalViewPr>
  <p:slideViewPr>
    <p:cSldViewPr>
      <p:cViewPr>
        <p:scale>
          <a:sx n="88" d="100"/>
          <a:sy n="88" d="100"/>
        </p:scale>
        <p:origin x="-1277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Qualcomm</a:t>
            </a:r>
            <a:r>
              <a:rPr lang="zh-CN" altLang="en-US" dirty="0"/>
              <a:t>：</a:t>
            </a:r>
            <a:r>
              <a:rPr lang="en-US" altLang="zh-CN" dirty="0"/>
              <a:t>Case 1, BWP requirement</a:t>
            </a:r>
            <a:r>
              <a:rPr lang="en-US" altLang="zh-CN" baseline="0" dirty="0"/>
              <a:t> should be the starting point</a:t>
            </a:r>
            <a:r>
              <a:rPr lang="zh-CN" altLang="en-US" baseline="0" dirty="0"/>
              <a:t>。</a:t>
            </a:r>
            <a:endParaRPr lang="en-US" altLang="zh-CN" baseline="0" dirty="0"/>
          </a:p>
          <a:p>
            <a:r>
              <a:rPr lang="en-US" altLang="zh-CN" baseline="0" dirty="0"/>
              <a:t>Intel: propose to remove tightening.</a:t>
            </a:r>
          </a:p>
          <a:p>
            <a:r>
              <a:rPr lang="en-US" altLang="zh-CN" baseline="0" dirty="0"/>
              <a:t>Nokia: disagree with QC comments. We should not consider further relaxation considering that current BWP requirements is already very relaxed.</a:t>
            </a:r>
          </a:p>
          <a:p>
            <a:r>
              <a:rPr lang="en-US" altLang="zh-CN" baseline="0" dirty="0"/>
              <a:t>MTK: propose both type 1 and type 2</a:t>
            </a:r>
          </a:p>
          <a:p>
            <a:r>
              <a:rPr lang="en-US" altLang="zh-CN" dirty="0"/>
              <a:t>CATT: the additional</a:t>
            </a:r>
            <a:r>
              <a:rPr lang="en-US" altLang="zh-CN" baseline="0" dirty="0"/>
              <a:t> time for MIMO layer adaption can be done in parallel with those for applying new BWP parameter. No need to do further relaxation.</a:t>
            </a:r>
          </a:p>
          <a:p>
            <a:r>
              <a:rPr lang="en-US" altLang="zh-CN" baseline="0" dirty="0"/>
              <a:t>Huawei: For case 2, propose to add antenna port.</a:t>
            </a:r>
          </a:p>
          <a:p>
            <a:r>
              <a:rPr lang="en-US" altLang="zh-CN" baseline="0" dirty="0"/>
              <a:t>QC: What is the point of specifying case 2</a:t>
            </a:r>
          </a:p>
          <a:p>
            <a:r>
              <a:rPr lang="en-US" altLang="zh-CN" baseline="0" dirty="0"/>
              <a:t>CATT: to cover the case when only limited set of parameters are </a:t>
            </a:r>
            <a:r>
              <a:rPr lang="en-US" altLang="zh-CN" baseline="0"/>
              <a:t>changed.</a:t>
            </a:r>
          </a:p>
          <a:p>
            <a:endParaRPr lang="en-US" altLang="zh-CN" baseline="0" dirty="0"/>
          </a:p>
          <a:p>
            <a:endParaRPr lang="en-US" altLang="zh-CN" baseline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70E9B5-9947-4AD8-8306-3C6BA6EC8D1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3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8" y="1772816"/>
            <a:ext cx="8496944" cy="194421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switching time and interruption for MIMO layer adaption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20552"/>
          </a:xfrm>
        </p:spPr>
        <p:txBody>
          <a:bodyPr/>
          <a:lstStyle/>
          <a:p>
            <a:r>
              <a:rPr lang="en-US" altLang="zh-CN" smtClean="0"/>
              <a:t>CATT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323528" y="260648"/>
            <a:ext cx="8496944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#92	           		 </a:t>
            </a:r>
            <a:r>
              <a:rPr lang="en-GB" altLang="zh-CN" sz="2400" b="1" dirty="0" smtClean="0"/>
              <a:t>R4-190</a:t>
            </a:r>
            <a:r>
              <a:rPr lang="en-US" altLang="zh-CN" sz="2400" b="1" dirty="0" smtClean="0"/>
              <a:t>8383</a:t>
            </a:r>
            <a:endParaRPr lang="zh-CN" altLang="zh-CN" sz="2400" dirty="0"/>
          </a:p>
          <a:p>
            <a:pPr algn="just"/>
            <a:r>
              <a:rPr lang="en-US" altLang="zh-CN" sz="2400" b="1" dirty="0"/>
              <a:t>Ljubljana</a:t>
            </a:r>
            <a:r>
              <a:rPr lang="en-GB" altLang="zh-CN" sz="2400" b="1" dirty="0"/>
              <a:t>, </a:t>
            </a:r>
            <a:r>
              <a:rPr lang="en-US" altLang="zh-CN" sz="2400" b="1" dirty="0"/>
              <a:t>Slovenia</a:t>
            </a:r>
            <a:r>
              <a:rPr lang="en-GB" altLang="zh-CN" sz="2400" b="1" dirty="0"/>
              <a:t>, 26</a:t>
            </a:r>
            <a:r>
              <a:rPr lang="en-US" altLang="zh-CN" sz="2400" b="1" dirty="0"/>
              <a:t>-30</a:t>
            </a:r>
            <a:r>
              <a:rPr lang="en-GB" altLang="zh-CN" sz="2400" b="1" dirty="0"/>
              <a:t> </a:t>
            </a:r>
            <a:r>
              <a:rPr lang="en-US" altLang="zh-CN" sz="2400" b="1" dirty="0"/>
              <a:t>Aug</a:t>
            </a:r>
            <a:r>
              <a:rPr lang="en-GB" altLang="zh-CN" sz="2400" b="1" dirty="0"/>
              <a:t> 2019</a:t>
            </a:r>
            <a:endParaRPr lang="zh-CN" altLang="zh-CN" sz="24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lvl="0" indent="0" hangingPunct="0">
              <a:buNone/>
            </a:pPr>
            <a:r>
              <a:rPr lang="en-US" altLang="zh-CN" dirty="0"/>
              <a:t>In the revised WID of power saving [1], it was agreed to study </a:t>
            </a:r>
            <a:r>
              <a:rPr lang="en-US" altLang="zh-CN" dirty="0" smtClean="0"/>
              <a:t>MIMO </a:t>
            </a:r>
            <a:r>
              <a:rPr lang="en-US" altLang="zh-CN" dirty="0"/>
              <a:t>layer adaption between initial/default BWP and other BWPs. </a:t>
            </a:r>
          </a:p>
          <a:p>
            <a:pPr lvl="1" hangingPunct="0"/>
            <a:r>
              <a:rPr lang="en-US" altLang="zh-CN" i="1" dirty="0"/>
              <a:t>Specify the power saving techniques of UE adaptation to the maximum number of MIMO layers [RAN1, RAN2, RAN4]</a:t>
            </a:r>
            <a:endParaRPr lang="zh-CN" altLang="zh-CN" sz="4000" i="1" dirty="0"/>
          </a:p>
          <a:p>
            <a:pPr lvl="2" hangingPunct="0"/>
            <a:r>
              <a:rPr lang="en-US" altLang="zh-CN" i="1" dirty="0"/>
              <a:t>Specify configuration of a different MIMO layer configuration of the initial/default BWP compared with other BWPs of a Serving Cell.  </a:t>
            </a:r>
            <a:r>
              <a:rPr lang="fi-FI" altLang="zh-CN" i="1" dirty="0"/>
              <a:t>[RAN2, RAN4]</a:t>
            </a:r>
            <a:endParaRPr lang="zh-CN" altLang="zh-CN" sz="3600" i="1" dirty="0"/>
          </a:p>
          <a:p>
            <a:pPr lvl="3" hangingPunct="0"/>
            <a:r>
              <a:rPr lang="en-US" altLang="zh-CN" i="1" dirty="0"/>
              <a:t>Discuss whether to also extend this to define per-BWP MIMO layer configuration [RAN1, RAN2]  </a:t>
            </a:r>
            <a:endParaRPr lang="zh-CN" altLang="zh-CN" sz="4000" i="1" dirty="0"/>
          </a:p>
          <a:p>
            <a:pPr lvl="2" hangingPunct="0"/>
            <a:r>
              <a:rPr lang="en-US" altLang="zh-CN" i="1" dirty="0"/>
              <a:t>Evaluate if switching and interruption times for UE dynamic adaptation to the maximum number of MIMO layers are needed and which case assuming a relationship between the number of RF ports and the MIMO layer configuration </a:t>
            </a:r>
            <a:r>
              <a:rPr lang="en-US" altLang="zh-CN" i="1" u="sng" dirty="0"/>
              <a:t> </a:t>
            </a:r>
            <a:r>
              <a:rPr lang="en-US" altLang="zh-CN" i="1" dirty="0"/>
              <a:t>[RAN4]</a:t>
            </a:r>
            <a:endParaRPr lang="zh-CN" altLang="zh-CN" sz="3600" i="1" dirty="0"/>
          </a:p>
          <a:p>
            <a:pPr lvl="1"/>
            <a:r>
              <a:rPr lang="en-US" altLang="zh-CN" dirty="0"/>
              <a:t>Note: Switching on/off the RF is part of the evaluation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072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404664"/>
            <a:ext cx="8928992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395536" y="1412776"/>
            <a:ext cx="8568952" cy="5328592"/>
          </a:xfrm>
        </p:spPr>
        <p:txBody>
          <a:bodyPr>
            <a:normAutofit/>
          </a:bodyPr>
          <a:lstStyle/>
          <a:p>
            <a:pPr algn="l" hangingPunct="0"/>
            <a:r>
              <a:rPr lang="en-US" altLang="zh-CN" sz="2400" dirty="0">
                <a:solidFill>
                  <a:schemeClr val="tx1"/>
                </a:solidFill>
              </a:rPr>
              <a:t>In RAN4#92 meeting, several contributions [2-9] were received regarding the switching and interruption time for MIMO layer adaption.</a:t>
            </a:r>
          </a:p>
          <a:p>
            <a:pPr algn="l" hangingPunct="0"/>
            <a:r>
              <a:rPr lang="en-US" altLang="zh-CN" sz="2400" dirty="0">
                <a:solidFill>
                  <a:schemeClr val="tx1"/>
                </a:solidFill>
              </a:rPr>
              <a:t>From the companies’ contribution, the following 2 cases were analyzed.</a:t>
            </a:r>
          </a:p>
          <a:p>
            <a:pPr marL="457200" lvl="2" algn="l" hangingPunct="0">
              <a:spcBef>
                <a:spcPts val="1200"/>
              </a:spcBef>
            </a:pPr>
            <a:r>
              <a:rPr lang="en-GB" altLang="zh-CN" sz="2000" dirty="0">
                <a:solidFill>
                  <a:schemeClr val="tx1"/>
                </a:solidFill>
              </a:rPr>
              <a:t>Case 1: Maximum number of MIMO layers is adapted as a part of the BWP change</a:t>
            </a:r>
          </a:p>
          <a:p>
            <a:pPr marL="457200" lvl="2" algn="l" hangingPunct="0">
              <a:spcBef>
                <a:spcPts val="1200"/>
              </a:spcBef>
            </a:pPr>
            <a:r>
              <a:rPr lang="en-GB" altLang="zh-CN" sz="2000" dirty="0">
                <a:solidFill>
                  <a:schemeClr val="tx1"/>
                </a:solidFill>
              </a:rPr>
              <a:t>Case 2: Only the number of maximum MIMO layer </a:t>
            </a:r>
            <a:r>
              <a:rPr lang="en-GB" altLang="zh-CN" sz="2000" dirty="0" smtClean="0">
                <a:solidFill>
                  <a:schemeClr val="tx1"/>
                </a:solidFill>
              </a:rPr>
              <a:t>is </a:t>
            </a:r>
            <a:r>
              <a:rPr lang="en-GB" altLang="zh-CN" sz="2000" dirty="0">
                <a:solidFill>
                  <a:schemeClr val="tx1"/>
                </a:solidFill>
              </a:rPr>
              <a:t>changed in the BWP before and after MIMO layer adaption</a:t>
            </a:r>
            <a:endParaRPr lang="en-US" altLang="zh-CN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90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600201"/>
            <a:ext cx="8928992" cy="4925143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It is RAN4 common understanding that Per-BWP maximum MIMO layer configuration is beneficial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Dynamic adaption to the maximum number of MIMO layers shall comply with Rel-15 per-CC limit configured via RRC signalling.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The current BWP switch delay and interruption requirements </a:t>
            </a:r>
            <a:r>
              <a:rPr lang="en-US" altLang="zh-CN" sz="1800" dirty="0"/>
              <a:t>for Type 1 and Type 2 UE </a:t>
            </a:r>
            <a:r>
              <a:rPr lang="en-GB" altLang="zh-CN" sz="1800" dirty="0"/>
              <a:t>in 38.133 are reused for MIMO layer adaption when the maximum number of MIMO layers is adapted as a part of the BWP change. (case 1)</a:t>
            </a:r>
            <a:endParaRPr lang="zh-CN" altLang="zh-CN" sz="1800" dirty="0"/>
          </a:p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en-GB" altLang="zh-CN" sz="1800" dirty="0"/>
              <a:t>Further study the switching delay and interruption requirements when only the number of maximum MIMO layer </a:t>
            </a:r>
            <a:r>
              <a:rPr lang="en-GB" altLang="zh-CN" sz="1800" dirty="0" smtClean="0"/>
              <a:t>is changed in the BWPs before </a:t>
            </a:r>
            <a:r>
              <a:rPr lang="en-GB" altLang="zh-CN" sz="1800" dirty="0"/>
              <a:t>and after MIMO layer adaption. (case 2)	</a:t>
            </a:r>
          </a:p>
          <a:p>
            <a:pPr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US" altLang="zh-CN" sz="1600" dirty="0"/>
              <a:t>e.g. the BWP center frequency, bandwidth and SCS… will keep unchanged during MIMO layer adaption. </a:t>
            </a:r>
          </a:p>
          <a:p>
            <a:pPr lvl="1" indent="-3429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n-GB" altLang="zh-CN" sz="1600" dirty="0"/>
              <a:t>no further relaxation of the requirement compared to BWP switching delay and interruption </a:t>
            </a:r>
            <a:r>
              <a:rPr lang="en-US" altLang="zh-CN" sz="1600" dirty="0"/>
              <a:t> for Type 1 and Type 2 UEs</a:t>
            </a:r>
            <a:r>
              <a:rPr lang="en-US" altLang="zh-CN" sz="1600" dirty="0" smtClean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solidFill>
                  <a:srgbClr val="C00000"/>
                </a:solidFill>
              </a:rPr>
              <a:t>DL MIMO layer adaption is prioritized. UL is FFS</a:t>
            </a:r>
            <a:endParaRPr lang="zh-CN" altLang="en-US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537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332656"/>
            <a:ext cx="8928992" cy="792088"/>
          </a:xfrm>
        </p:spPr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7504" y="1268760"/>
            <a:ext cx="8928992" cy="5328592"/>
          </a:xfrm>
        </p:spPr>
        <p:txBody>
          <a:bodyPr>
            <a:normAutofit fontScale="92500"/>
          </a:bodyPr>
          <a:lstStyle/>
          <a:p>
            <a:pPr lvl="0" algn="l" hangingPunct="0"/>
            <a:r>
              <a:rPr lang="en-GB" altLang="zh-CN" sz="2200" dirty="0">
                <a:solidFill>
                  <a:schemeClr val="tx1"/>
                </a:solidFill>
              </a:rPr>
              <a:t>[1]   </a:t>
            </a:r>
            <a:r>
              <a:rPr lang="en-US" altLang="zh-CN" sz="2200" dirty="0">
                <a:solidFill>
                  <a:schemeClr val="tx1"/>
                </a:solidFill>
              </a:rPr>
              <a:t>RP-190xxxx, revised WID: UE Power Saving in NR, CATT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[2]   R4-1908364, Discussion on UE dynamic adaptation to the maximum number of MIMO layers, </a:t>
            </a:r>
            <a:r>
              <a:rPr lang="en-US" altLang="zh-CN" sz="2200" dirty="0" err="1">
                <a:solidFill>
                  <a:schemeClr val="tx1"/>
                </a:solidFill>
              </a:rPr>
              <a:t>MediaTeck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[3]   R4-1908382, Further discussion on MIMO layer adaptation, CATT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[4]   R4-1908430, Further evaluation of switching and interruption time for UE antenna switching, vivo</a:t>
            </a:r>
          </a:p>
          <a:p>
            <a:pPr lvl="0" algn="l" hangingPunct="0"/>
            <a:r>
              <a:rPr lang="en-US" altLang="zh-CN" sz="2200" dirty="0">
                <a:solidFill>
                  <a:schemeClr val="tx1"/>
                </a:solidFill>
              </a:rPr>
              <a:t>[5]   R4-1908439, Further evaluation of switching and interruption time for UE antenna switching, Qualcomm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[6]   R4-1908669, UE switching and interruption times for dynamic adaptations in UE Power Saving schemes, Nokia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[7]   R4-1909077, Discussion on general requirement for MIMO layer adaption, OPPO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[8]   R4-1909078, Discussion on switching and interruption requirement for MIMO layer adaption, OPPO</a:t>
            </a:r>
          </a:p>
          <a:p>
            <a:pPr algn="l" hangingPunct="0"/>
            <a:r>
              <a:rPr lang="en-US" altLang="zh-CN" sz="2200" dirty="0">
                <a:solidFill>
                  <a:schemeClr val="tx1"/>
                </a:solidFill>
              </a:rPr>
              <a:t>[9]   R4-1909098, Discussion on switching and interruption requirement for MIMO layer adaption, Huawei, </a:t>
            </a:r>
            <a:r>
              <a:rPr lang="en-US" altLang="zh-CN" sz="2200" dirty="0" err="1">
                <a:solidFill>
                  <a:schemeClr val="tx1"/>
                </a:solidFill>
              </a:rPr>
              <a:t>HiSilicon</a:t>
            </a:r>
            <a:endParaRPr lang="en-US" altLang="zh-CN" sz="2200" dirty="0">
              <a:solidFill>
                <a:schemeClr val="tx1"/>
              </a:solidFill>
            </a:endParaRPr>
          </a:p>
          <a:p>
            <a:pPr algn="l" hangingPunct="0"/>
            <a:endParaRPr lang="en-US" altLang="zh-CN" sz="2400" dirty="0">
              <a:solidFill>
                <a:srgbClr val="000000"/>
              </a:solidFill>
              <a:latin typeface="Arial"/>
            </a:endParaRPr>
          </a:p>
          <a:p>
            <a:pPr algn="l" hangingPunct="0"/>
            <a:endParaRPr lang="en-US" altLang="zh-CN" sz="2400" dirty="0">
              <a:solidFill>
                <a:schemeClr val="tx1"/>
              </a:solidFill>
            </a:endParaRPr>
          </a:p>
          <a:p>
            <a:pPr algn="l" hangingPunct="0"/>
            <a:endParaRPr lang="en-US" altLang="zh-CN" sz="2400" dirty="0">
              <a:solidFill>
                <a:schemeClr val="tx1"/>
              </a:solidFill>
            </a:endParaRPr>
          </a:p>
          <a:p>
            <a:pPr lvl="0" algn="l" hangingPunct="0"/>
            <a:endParaRPr lang="en-US" altLang="zh-CN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8912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566</Words>
  <Application>Microsoft Office PowerPoint</Application>
  <PresentationFormat>全屏显示(4:3)</PresentationFormat>
  <Paragraphs>46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主题​​</vt:lpstr>
      <vt:lpstr>WF on switching time and interruption for MIMO layer adaption</vt:lpstr>
      <vt:lpstr>Background</vt:lpstr>
      <vt:lpstr>Background</vt:lpstr>
      <vt:lpstr>Agreement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CATT</dc:creator>
  <cp:lastModifiedBy>CATT</cp:lastModifiedBy>
  <cp:revision>72</cp:revision>
  <dcterms:created xsi:type="dcterms:W3CDTF">2019-05-14T22:47:31Z</dcterms:created>
  <dcterms:modified xsi:type="dcterms:W3CDTF">2019-08-30T07:47:39Z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</Properties>
</file>