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678"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11B2DC-929A-4778-BB88-1C1926DF559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sv-SE"/>
          </a:p>
        </p:txBody>
      </p:sp>
      <p:sp>
        <p:nvSpPr>
          <p:cNvPr id="3" name="Subtitle 2">
            <a:extLst>
              <a:ext uri="{FF2B5EF4-FFF2-40B4-BE49-F238E27FC236}">
                <a16:creationId xmlns:a16="http://schemas.microsoft.com/office/drawing/2014/main" id="{85DD3F74-4BF8-4011-BCD3-3D24F44E1D6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sv-SE"/>
          </a:p>
        </p:txBody>
      </p:sp>
      <p:sp>
        <p:nvSpPr>
          <p:cNvPr id="4" name="Date Placeholder 3">
            <a:extLst>
              <a:ext uri="{FF2B5EF4-FFF2-40B4-BE49-F238E27FC236}">
                <a16:creationId xmlns:a16="http://schemas.microsoft.com/office/drawing/2014/main" id="{B66C65FF-5B76-48FD-B2E8-0FF33C09E6DB}"/>
              </a:ext>
            </a:extLst>
          </p:cNvPr>
          <p:cNvSpPr>
            <a:spLocks noGrp="1"/>
          </p:cNvSpPr>
          <p:nvPr>
            <p:ph type="dt" sz="half" idx="10"/>
          </p:nvPr>
        </p:nvSpPr>
        <p:spPr/>
        <p:txBody>
          <a:bodyPr/>
          <a:lstStyle/>
          <a:p>
            <a:fld id="{CFB120B3-F91B-4052-B953-4F1E889D9625}" type="datetimeFigureOut">
              <a:rPr lang="sv-SE" smtClean="0"/>
              <a:t>2019-05-17</a:t>
            </a:fld>
            <a:endParaRPr lang="sv-SE"/>
          </a:p>
        </p:txBody>
      </p:sp>
      <p:sp>
        <p:nvSpPr>
          <p:cNvPr id="5" name="Footer Placeholder 4">
            <a:extLst>
              <a:ext uri="{FF2B5EF4-FFF2-40B4-BE49-F238E27FC236}">
                <a16:creationId xmlns:a16="http://schemas.microsoft.com/office/drawing/2014/main" id="{AF83B875-AFA7-4F64-BE68-8850CFF9C221}"/>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E2704F57-39F8-4DEB-89C7-0834134CDDA1}"/>
              </a:ext>
            </a:extLst>
          </p:cNvPr>
          <p:cNvSpPr>
            <a:spLocks noGrp="1"/>
          </p:cNvSpPr>
          <p:nvPr>
            <p:ph type="sldNum" sz="quarter" idx="12"/>
          </p:nvPr>
        </p:nvSpPr>
        <p:spPr/>
        <p:txBody>
          <a:bodyPr/>
          <a:lstStyle/>
          <a:p>
            <a:fld id="{72E28245-3060-4355-975F-D301B0852B8D}" type="slidenum">
              <a:rPr lang="sv-SE" smtClean="0"/>
              <a:t>‹#›</a:t>
            </a:fld>
            <a:endParaRPr lang="sv-SE"/>
          </a:p>
        </p:txBody>
      </p:sp>
    </p:spTree>
    <p:extLst>
      <p:ext uri="{BB962C8B-B14F-4D97-AF65-F5344CB8AC3E}">
        <p14:creationId xmlns:p14="http://schemas.microsoft.com/office/powerpoint/2010/main" val="13829759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86E45A-6F67-47A1-9259-1A5C28178007}"/>
              </a:ext>
            </a:extLst>
          </p:cNvPr>
          <p:cNvSpPr>
            <a:spLocks noGrp="1"/>
          </p:cNvSpPr>
          <p:nvPr>
            <p:ph type="title"/>
          </p:nvPr>
        </p:nvSpPr>
        <p:spPr/>
        <p:txBody>
          <a:bodyPr/>
          <a:lstStyle/>
          <a:p>
            <a:r>
              <a:rPr lang="en-US"/>
              <a:t>Click to edit Master title style</a:t>
            </a:r>
            <a:endParaRPr lang="sv-SE"/>
          </a:p>
        </p:txBody>
      </p:sp>
      <p:sp>
        <p:nvSpPr>
          <p:cNvPr id="3" name="Vertical Text Placeholder 2">
            <a:extLst>
              <a:ext uri="{FF2B5EF4-FFF2-40B4-BE49-F238E27FC236}">
                <a16:creationId xmlns:a16="http://schemas.microsoft.com/office/drawing/2014/main" id="{5E7073C8-C169-4956-A004-ABBDA924714B}"/>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20378A2A-E8B6-4C9B-BE49-B2F15B6CCB86}"/>
              </a:ext>
            </a:extLst>
          </p:cNvPr>
          <p:cNvSpPr>
            <a:spLocks noGrp="1"/>
          </p:cNvSpPr>
          <p:nvPr>
            <p:ph type="dt" sz="half" idx="10"/>
          </p:nvPr>
        </p:nvSpPr>
        <p:spPr/>
        <p:txBody>
          <a:bodyPr/>
          <a:lstStyle/>
          <a:p>
            <a:fld id="{CFB120B3-F91B-4052-B953-4F1E889D9625}" type="datetimeFigureOut">
              <a:rPr lang="sv-SE" smtClean="0"/>
              <a:t>2019-05-17</a:t>
            </a:fld>
            <a:endParaRPr lang="sv-SE"/>
          </a:p>
        </p:txBody>
      </p:sp>
      <p:sp>
        <p:nvSpPr>
          <p:cNvPr id="5" name="Footer Placeholder 4">
            <a:extLst>
              <a:ext uri="{FF2B5EF4-FFF2-40B4-BE49-F238E27FC236}">
                <a16:creationId xmlns:a16="http://schemas.microsoft.com/office/drawing/2014/main" id="{341F5270-5120-47CB-A07D-99E9BA912528}"/>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17D33EC6-14A9-49A2-94BA-385F63C25DC9}"/>
              </a:ext>
            </a:extLst>
          </p:cNvPr>
          <p:cNvSpPr>
            <a:spLocks noGrp="1"/>
          </p:cNvSpPr>
          <p:nvPr>
            <p:ph type="sldNum" sz="quarter" idx="12"/>
          </p:nvPr>
        </p:nvSpPr>
        <p:spPr/>
        <p:txBody>
          <a:bodyPr/>
          <a:lstStyle/>
          <a:p>
            <a:fld id="{72E28245-3060-4355-975F-D301B0852B8D}" type="slidenum">
              <a:rPr lang="sv-SE" smtClean="0"/>
              <a:t>‹#›</a:t>
            </a:fld>
            <a:endParaRPr lang="sv-SE"/>
          </a:p>
        </p:txBody>
      </p:sp>
    </p:spTree>
    <p:extLst>
      <p:ext uri="{BB962C8B-B14F-4D97-AF65-F5344CB8AC3E}">
        <p14:creationId xmlns:p14="http://schemas.microsoft.com/office/powerpoint/2010/main" val="27450187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0ED135C-7C81-4C7A-801D-088BB1FFDF4A}"/>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sv-SE"/>
          </a:p>
        </p:txBody>
      </p:sp>
      <p:sp>
        <p:nvSpPr>
          <p:cNvPr id="3" name="Vertical Text Placeholder 2">
            <a:extLst>
              <a:ext uri="{FF2B5EF4-FFF2-40B4-BE49-F238E27FC236}">
                <a16:creationId xmlns:a16="http://schemas.microsoft.com/office/drawing/2014/main" id="{E35D5102-4E02-41FD-9A6E-9A03C2908200}"/>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810E8DB4-4724-4B1D-86A4-A76D3801BEEF}"/>
              </a:ext>
            </a:extLst>
          </p:cNvPr>
          <p:cNvSpPr>
            <a:spLocks noGrp="1"/>
          </p:cNvSpPr>
          <p:nvPr>
            <p:ph type="dt" sz="half" idx="10"/>
          </p:nvPr>
        </p:nvSpPr>
        <p:spPr/>
        <p:txBody>
          <a:bodyPr/>
          <a:lstStyle/>
          <a:p>
            <a:fld id="{CFB120B3-F91B-4052-B953-4F1E889D9625}" type="datetimeFigureOut">
              <a:rPr lang="sv-SE" smtClean="0"/>
              <a:t>2019-05-17</a:t>
            </a:fld>
            <a:endParaRPr lang="sv-SE"/>
          </a:p>
        </p:txBody>
      </p:sp>
      <p:sp>
        <p:nvSpPr>
          <p:cNvPr id="5" name="Footer Placeholder 4">
            <a:extLst>
              <a:ext uri="{FF2B5EF4-FFF2-40B4-BE49-F238E27FC236}">
                <a16:creationId xmlns:a16="http://schemas.microsoft.com/office/drawing/2014/main" id="{AAA0C417-013B-42ED-97EE-A4E45B326F24}"/>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5FE21A24-9338-4F0B-B814-FBF2805C663D}"/>
              </a:ext>
            </a:extLst>
          </p:cNvPr>
          <p:cNvSpPr>
            <a:spLocks noGrp="1"/>
          </p:cNvSpPr>
          <p:nvPr>
            <p:ph type="sldNum" sz="quarter" idx="12"/>
          </p:nvPr>
        </p:nvSpPr>
        <p:spPr/>
        <p:txBody>
          <a:bodyPr/>
          <a:lstStyle/>
          <a:p>
            <a:fld id="{72E28245-3060-4355-975F-D301B0852B8D}" type="slidenum">
              <a:rPr lang="sv-SE" smtClean="0"/>
              <a:t>‹#›</a:t>
            </a:fld>
            <a:endParaRPr lang="sv-SE"/>
          </a:p>
        </p:txBody>
      </p:sp>
    </p:spTree>
    <p:extLst>
      <p:ext uri="{BB962C8B-B14F-4D97-AF65-F5344CB8AC3E}">
        <p14:creationId xmlns:p14="http://schemas.microsoft.com/office/powerpoint/2010/main" val="5201316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1203D7-5989-40C7-80F2-15E663ADA3BF}"/>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99EE6FCB-666A-4FC4-9632-94ECCEE549A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5AB5BB2B-FAEB-4365-8256-9C74420F0851}"/>
              </a:ext>
            </a:extLst>
          </p:cNvPr>
          <p:cNvSpPr>
            <a:spLocks noGrp="1"/>
          </p:cNvSpPr>
          <p:nvPr>
            <p:ph type="dt" sz="half" idx="10"/>
          </p:nvPr>
        </p:nvSpPr>
        <p:spPr/>
        <p:txBody>
          <a:bodyPr/>
          <a:lstStyle/>
          <a:p>
            <a:fld id="{CFB120B3-F91B-4052-B953-4F1E889D9625}" type="datetimeFigureOut">
              <a:rPr lang="sv-SE" smtClean="0"/>
              <a:t>2019-05-17</a:t>
            </a:fld>
            <a:endParaRPr lang="sv-SE"/>
          </a:p>
        </p:txBody>
      </p:sp>
      <p:sp>
        <p:nvSpPr>
          <p:cNvPr id="5" name="Footer Placeholder 4">
            <a:extLst>
              <a:ext uri="{FF2B5EF4-FFF2-40B4-BE49-F238E27FC236}">
                <a16:creationId xmlns:a16="http://schemas.microsoft.com/office/drawing/2014/main" id="{A8C101F4-0B90-4EED-B5DF-C0DBA5E36D9B}"/>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43BEB34D-09F2-4C94-B20A-92710E9342EC}"/>
              </a:ext>
            </a:extLst>
          </p:cNvPr>
          <p:cNvSpPr>
            <a:spLocks noGrp="1"/>
          </p:cNvSpPr>
          <p:nvPr>
            <p:ph type="sldNum" sz="quarter" idx="12"/>
          </p:nvPr>
        </p:nvSpPr>
        <p:spPr/>
        <p:txBody>
          <a:bodyPr/>
          <a:lstStyle/>
          <a:p>
            <a:fld id="{72E28245-3060-4355-975F-D301B0852B8D}" type="slidenum">
              <a:rPr lang="sv-SE" smtClean="0"/>
              <a:t>‹#›</a:t>
            </a:fld>
            <a:endParaRPr lang="sv-SE"/>
          </a:p>
        </p:txBody>
      </p:sp>
    </p:spTree>
    <p:extLst>
      <p:ext uri="{BB962C8B-B14F-4D97-AF65-F5344CB8AC3E}">
        <p14:creationId xmlns:p14="http://schemas.microsoft.com/office/powerpoint/2010/main" val="29123997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6646C0-BE54-4597-96FB-DBB610C664B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sv-SE"/>
          </a:p>
        </p:txBody>
      </p:sp>
      <p:sp>
        <p:nvSpPr>
          <p:cNvPr id="3" name="Text Placeholder 2">
            <a:extLst>
              <a:ext uri="{FF2B5EF4-FFF2-40B4-BE49-F238E27FC236}">
                <a16:creationId xmlns:a16="http://schemas.microsoft.com/office/drawing/2014/main" id="{41686610-4C02-4F00-B583-F9FE8414C3D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C597134D-ACAE-42CB-8AE2-158FF4B130DD}"/>
              </a:ext>
            </a:extLst>
          </p:cNvPr>
          <p:cNvSpPr>
            <a:spLocks noGrp="1"/>
          </p:cNvSpPr>
          <p:nvPr>
            <p:ph type="dt" sz="half" idx="10"/>
          </p:nvPr>
        </p:nvSpPr>
        <p:spPr/>
        <p:txBody>
          <a:bodyPr/>
          <a:lstStyle/>
          <a:p>
            <a:fld id="{CFB120B3-F91B-4052-B953-4F1E889D9625}" type="datetimeFigureOut">
              <a:rPr lang="sv-SE" smtClean="0"/>
              <a:t>2019-05-17</a:t>
            </a:fld>
            <a:endParaRPr lang="sv-SE"/>
          </a:p>
        </p:txBody>
      </p:sp>
      <p:sp>
        <p:nvSpPr>
          <p:cNvPr id="5" name="Footer Placeholder 4">
            <a:extLst>
              <a:ext uri="{FF2B5EF4-FFF2-40B4-BE49-F238E27FC236}">
                <a16:creationId xmlns:a16="http://schemas.microsoft.com/office/drawing/2014/main" id="{A3E0EAC1-4750-4034-B4FE-93D2FF851385}"/>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142729FC-C774-49E9-AA0A-73F34CA928A9}"/>
              </a:ext>
            </a:extLst>
          </p:cNvPr>
          <p:cNvSpPr>
            <a:spLocks noGrp="1"/>
          </p:cNvSpPr>
          <p:nvPr>
            <p:ph type="sldNum" sz="quarter" idx="12"/>
          </p:nvPr>
        </p:nvSpPr>
        <p:spPr/>
        <p:txBody>
          <a:bodyPr/>
          <a:lstStyle/>
          <a:p>
            <a:fld id="{72E28245-3060-4355-975F-D301B0852B8D}" type="slidenum">
              <a:rPr lang="sv-SE" smtClean="0"/>
              <a:t>‹#›</a:t>
            </a:fld>
            <a:endParaRPr lang="sv-SE"/>
          </a:p>
        </p:txBody>
      </p:sp>
    </p:spTree>
    <p:extLst>
      <p:ext uri="{BB962C8B-B14F-4D97-AF65-F5344CB8AC3E}">
        <p14:creationId xmlns:p14="http://schemas.microsoft.com/office/powerpoint/2010/main" val="36284065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966DAD-AE66-4C82-AAA2-8CB1055A0EF3}"/>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6CA1B774-6CB9-4D71-870C-31AC93D5626A}"/>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Content Placeholder 3">
            <a:extLst>
              <a:ext uri="{FF2B5EF4-FFF2-40B4-BE49-F238E27FC236}">
                <a16:creationId xmlns:a16="http://schemas.microsoft.com/office/drawing/2014/main" id="{3E7C2C7A-6881-403A-8F06-FCD9ED501D58}"/>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Date Placeholder 4">
            <a:extLst>
              <a:ext uri="{FF2B5EF4-FFF2-40B4-BE49-F238E27FC236}">
                <a16:creationId xmlns:a16="http://schemas.microsoft.com/office/drawing/2014/main" id="{25B620CB-9B0A-4041-90B4-E07C9826B00F}"/>
              </a:ext>
            </a:extLst>
          </p:cNvPr>
          <p:cNvSpPr>
            <a:spLocks noGrp="1"/>
          </p:cNvSpPr>
          <p:nvPr>
            <p:ph type="dt" sz="half" idx="10"/>
          </p:nvPr>
        </p:nvSpPr>
        <p:spPr/>
        <p:txBody>
          <a:bodyPr/>
          <a:lstStyle/>
          <a:p>
            <a:fld id="{CFB120B3-F91B-4052-B953-4F1E889D9625}" type="datetimeFigureOut">
              <a:rPr lang="sv-SE" smtClean="0"/>
              <a:t>2019-05-17</a:t>
            </a:fld>
            <a:endParaRPr lang="sv-SE"/>
          </a:p>
        </p:txBody>
      </p:sp>
      <p:sp>
        <p:nvSpPr>
          <p:cNvPr id="6" name="Footer Placeholder 5">
            <a:extLst>
              <a:ext uri="{FF2B5EF4-FFF2-40B4-BE49-F238E27FC236}">
                <a16:creationId xmlns:a16="http://schemas.microsoft.com/office/drawing/2014/main" id="{D59D6296-62D4-4FA6-8391-A5BF6EEE20B1}"/>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C88E8DE4-ECFF-4349-8E4E-7D5968AEED63}"/>
              </a:ext>
            </a:extLst>
          </p:cNvPr>
          <p:cNvSpPr>
            <a:spLocks noGrp="1"/>
          </p:cNvSpPr>
          <p:nvPr>
            <p:ph type="sldNum" sz="quarter" idx="12"/>
          </p:nvPr>
        </p:nvSpPr>
        <p:spPr/>
        <p:txBody>
          <a:bodyPr/>
          <a:lstStyle/>
          <a:p>
            <a:fld id="{72E28245-3060-4355-975F-D301B0852B8D}" type="slidenum">
              <a:rPr lang="sv-SE" smtClean="0"/>
              <a:t>‹#›</a:t>
            </a:fld>
            <a:endParaRPr lang="sv-SE"/>
          </a:p>
        </p:txBody>
      </p:sp>
    </p:spTree>
    <p:extLst>
      <p:ext uri="{BB962C8B-B14F-4D97-AF65-F5344CB8AC3E}">
        <p14:creationId xmlns:p14="http://schemas.microsoft.com/office/powerpoint/2010/main" val="14561073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66B93D-CC9A-4A87-9BE2-F71B4FC9AEC4}"/>
              </a:ext>
            </a:extLst>
          </p:cNvPr>
          <p:cNvSpPr>
            <a:spLocks noGrp="1"/>
          </p:cNvSpPr>
          <p:nvPr>
            <p:ph type="title"/>
          </p:nvPr>
        </p:nvSpPr>
        <p:spPr>
          <a:xfrm>
            <a:off x="839788" y="365125"/>
            <a:ext cx="10515600" cy="1325563"/>
          </a:xfrm>
        </p:spPr>
        <p:txBody>
          <a:bodyPr/>
          <a:lstStyle/>
          <a:p>
            <a:r>
              <a:rPr lang="en-US"/>
              <a:t>Click to edit Master title style</a:t>
            </a:r>
            <a:endParaRPr lang="sv-SE"/>
          </a:p>
        </p:txBody>
      </p:sp>
      <p:sp>
        <p:nvSpPr>
          <p:cNvPr id="3" name="Text Placeholder 2">
            <a:extLst>
              <a:ext uri="{FF2B5EF4-FFF2-40B4-BE49-F238E27FC236}">
                <a16:creationId xmlns:a16="http://schemas.microsoft.com/office/drawing/2014/main" id="{8019ADBA-54EA-4BAD-BAF8-A31C09A188D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B49199BA-F57A-4297-8A37-19EA471D132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Text Placeholder 4">
            <a:extLst>
              <a:ext uri="{FF2B5EF4-FFF2-40B4-BE49-F238E27FC236}">
                <a16:creationId xmlns:a16="http://schemas.microsoft.com/office/drawing/2014/main" id="{3424EC1C-920B-4601-80F8-AB5C47CAC6E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7065201A-02ED-4713-917B-C085F0711F13}"/>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7" name="Date Placeholder 6">
            <a:extLst>
              <a:ext uri="{FF2B5EF4-FFF2-40B4-BE49-F238E27FC236}">
                <a16:creationId xmlns:a16="http://schemas.microsoft.com/office/drawing/2014/main" id="{5D7126BE-2287-4DB3-949D-5C4A369108FB}"/>
              </a:ext>
            </a:extLst>
          </p:cNvPr>
          <p:cNvSpPr>
            <a:spLocks noGrp="1"/>
          </p:cNvSpPr>
          <p:nvPr>
            <p:ph type="dt" sz="half" idx="10"/>
          </p:nvPr>
        </p:nvSpPr>
        <p:spPr/>
        <p:txBody>
          <a:bodyPr/>
          <a:lstStyle/>
          <a:p>
            <a:fld id="{CFB120B3-F91B-4052-B953-4F1E889D9625}" type="datetimeFigureOut">
              <a:rPr lang="sv-SE" smtClean="0"/>
              <a:t>2019-05-17</a:t>
            </a:fld>
            <a:endParaRPr lang="sv-SE"/>
          </a:p>
        </p:txBody>
      </p:sp>
      <p:sp>
        <p:nvSpPr>
          <p:cNvPr id="8" name="Footer Placeholder 7">
            <a:extLst>
              <a:ext uri="{FF2B5EF4-FFF2-40B4-BE49-F238E27FC236}">
                <a16:creationId xmlns:a16="http://schemas.microsoft.com/office/drawing/2014/main" id="{5CE143F6-63F7-4768-9265-B793F1FF54D6}"/>
              </a:ext>
            </a:extLst>
          </p:cNvPr>
          <p:cNvSpPr>
            <a:spLocks noGrp="1"/>
          </p:cNvSpPr>
          <p:nvPr>
            <p:ph type="ftr" sz="quarter" idx="11"/>
          </p:nvPr>
        </p:nvSpPr>
        <p:spPr/>
        <p:txBody>
          <a:bodyPr/>
          <a:lstStyle/>
          <a:p>
            <a:endParaRPr lang="sv-SE"/>
          </a:p>
        </p:txBody>
      </p:sp>
      <p:sp>
        <p:nvSpPr>
          <p:cNvPr id="9" name="Slide Number Placeholder 8">
            <a:extLst>
              <a:ext uri="{FF2B5EF4-FFF2-40B4-BE49-F238E27FC236}">
                <a16:creationId xmlns:a16="http://schemas.microsoft.com/office/drawing/2014/main" id="{2136EBD4-65EB-492B-9946-19D795DC19BB}"/>
              </a:ext>
            </a:extLst>
          </p:cNvPr>
          <p:cNvSpPr>
            <a:spLocks noGrp="1"/>
          </p:cNvSpPr>
          <p:nvPr>
            <p:ph type="sldNum" sz="quarter" idx="12"/>
          </p:nvPr>
        </p:nvSpPr>
        <p:spPr/>
        <p:txBody>
          <a:bodyPr/>
          <a:lstStyle/>
          <a:p>
            <a:fld id="{72E28245-3060-4355-975F-D301B0852B8D}" type="slidenum">
              <a:rPr lang="sv-SE" smtClean="0"/>
              <a:t>‹#›</a:t>
            </a:fld>
            <a:endParaRPr lang="sv-SE"/>
          </a:p>
        </p:txBody>
      </p:sp>
    </p:spTree>
    <p:extLst>
      <p:ext uri="{BB962C8B-B14F-4D97-AF65-F5344CB8AC3E}">
        <p14:creationId xmlns:p14="http://schemas.microsoft.com/office/powerpoint/2010/main" val="4149151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3EA0FF-FDAE-48CE-8EA1-A43E42B35300}"/>
              </a:ext>
            </a:extLst>
          </p:cNvPr>
          <p:cNvSpPr>
            <a:spLocks noGrp="1"/>
          </p:cNvSpPr>
          <p:nvPr>
            <p:ph type="title"/>
          </p:nvPr>
        </p:nvSpPr>
        <p:spPr/>
        <p:txBody>
          <a:bodyPr/>
          <a:lstStyle/>
          <a:p>
            <a:r>
              <a:rPr lang="en-US"/>
              <a:t>Click to edit Master title style</a:t>
            </a:r>
            <a:endParaRPr lang="sv-SE"/>
          </a:p>
        </p:txBody>
      </p:sp>
      <p:sp>
        <p:nvSpPr>
          <p:cNvPr id="3" name="Date Placeholder 2">
            <a:extLst>
              <a:ext uri="{FF2B5EF4-FFF2-40B4-BE49-F238E27FC236}">
                <a16:creationId xmlns:a16="http://schemas.microsoft.com/office/drawing/2014/main" id="{80BD29C9-D957-4A28-B0F7-8C9CB17830D5}"/>
              </a:ext>
            </a:extLst>
          </p:cNvPr>
          <p:cNvSpPr>
            <a:spLocks noGrp="1"/>
          </p:cNvSpPr>
          <p:nvPr>
            <p:ph type="dt" sz="half" idx="10"/>
          </p:nvPr>
        </p:nvSpPr>
        <p:spPr/>
        <p:txBody>
          <a:bodyPr/>
          <a:lstStyle/>
          <a:p>
            <a:fld id="{CFB120B3-F91B-4052-B953-4F1E889D9625}" type="datetimeFigureOut">
              <a:rPr lang="sv-SE" smtClean="0"/>
              <a:t>2019-05-17</a:t>
            </a:fld>
            <a:endParaRPr lang="sv-SE"/>
          </a:p>
        </p:txBody>
      </p:sp>
      <p:sp>
        <p:nvSpPr>
          <p:cNvPr id="4" name="Footer Placeholder 3">
            <a:extLst>
              <a:ext uri="{FF2B5EF4-FFF2-40B4-BE49-F238E27FC236}">
                <a16:creationId xmlns:a16="http://schemas.microsoft.com/office/drawing/2014/main" id="{D68524BE-BE31-4809-9CE0-CF41BA459E3F}"/>
              </a:ext>
            </a:extLst>
          </p:cNvPr>
          <p:cNvSpPr>
            <a:spLocks noGrp="1"/>
          </p:cNvSpPr>
          <p:nvPr>
            <p:ph type="ftr" sz="quarter" idx="11"/>
          </p:nvPr>
        </p:nvSpPr>
        <p:spPr/>
        <p:txBody>
          <a:bodyPr/>
          <a:lstStyle/>
          <a:p>
            <a:endParaRPr lang="sv-SE"/>
          </a:p>
        </p:txBody>
      </p:sp>
      <p:sp>
        <p:nvSpPr>
          <p:cNvPr id="5" name="Slide Number Placeholder 4">
            <a:extLst>
              <a:ext uri="{FF2B5EF4-FFF2-40B4-BE49-F238E27FC236}">
                <a16:creationId xmlns:a16="http://schemas.microsoft.com/office/drawing/2014/main" id="{3B33EAB8-B0C0-4C65-BCB7-1AA53BD9D984}"/>
              </a:ext>
            </a:extLst>
          </p:cNvPr>
          <p:cNvSpPr>
            <a:spLocks noGrp="1"/>
          </p:cNvSpPr>
          <p:nvPr>
            <p:ph type="sldNum" sz="quarter" idx="12"/>
          </p:nvPr>
        </p:nvSpPr>
        <p:spPr/>
        <p:txBody>
          <a:bodyPr/>
          <a:lstStyle/>
          <a:p>
            <a:fld id="{72E28245-3060-4355-975F-D301B0852B8D}" type="slidenum">
              <a:rPr lang="sv-SE" smtClean="0"/>
              <a:t>‹#›</a:t>
            </a:fld>
            <a:endParaRPr lang="sv-SE"/>
          </a:p>
        </p:txBody>
      </p:sp>
    </p:spTree>
    <p:extLst>
      <p:ext uri="{BB962C8B-B14F-4D97-AF65-F5344CB8AC3E}">
        <p14:creationId xmlns:p14="http://schemas.microsoft.com/office/powerpoint/2010/main" val="10771020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0E0C167-2484-45C2-B5EA-AB9E07C30449}"/>
              </a:ext>
            </a:extLst>
          </p:cNvPr>
          <p:cNvSpPr>
            <a:spLocks noGrp="1"/>
          </p:cNvSpPr>
          <p:nvPr>
            <p:ph type="dt" sz="half" idx="10"/>
          </p:nvPr>
        </p:nvSpPr>
        <p:spPr/>
        <p:txBody>
          <a:bodyPr/>
          <a:lstStyle/>
          <a:p>
            <a:fld id="{CFB120B3-F91B-4052-B953-4F1E889D9625}" type="datetimeFigureOut">
              <a:rPr lang="sv-SE" smtClean="0"/>
              <a:t>2019-05-17</a:t>
            </a:fld>
            <a:endParaRPr lang="sv-SE"/>
          </a:p>
        </p:txBody>
      </p:sp>
      <p:sp>
        <p:nvSpPr>
          <p:cNvPr id="3" name="Footer Placeholder 2">
            <a:extLst>
              <a:ext uri="{FF2B5EF4-FFF2-40B4-BE49-F238E27FC236}">
                <a16:creationId xmlns:a16="http://schemas.microsoft.com/office/drawing/2014/main" id="{577F494A-1F9E-4D9A-9717-BBACF86E2B43}"/>
              </a:ext>
            </a:extLst>
          </p:cNvPr>
          <p:cNvSpPr>
            <a:spLocks noGrp="1"/>
          </p:cNvSpPr>
          <p:nvPr>
            <p:ph type="ftr" sz="quarter" idx="11"/>
          </p:nvPr>
        </p:nvSpPr>
        <p:spPr/>
        <p:txBody>
          <a:bodyPr/>
          <a:lstStyle/>
          <a:p>
            <a:endParaRPr lang="sv-SE"/>
          </a:p>
        </p:txBody>
      </p:sp>
      <p:sp>
        <p:nvSpPr>
          <p:cNvPr id="4" name="Slide Number Placeholder 3">
            <a:extLst>
              <a:ext uri="{FF2B5EF4-FFF2-40B4-BE49-F238E27FC236}">
                <a16:creationId xmlns:a16="http://schemas.microsoft.com/office/drawing/2014/main" id="{288B7965-33C0-46F3-9881-6E726CDB27F9}"/>
              </a:ext>
            </a:extLst>
          </p:cNvPr>
          <p:cNvSpPr>
            <a:spLocks noGrp="1"/>
          </p:cNvSpPr>
          <p:nvPr>
            <p:ph type="sldNum" sz="quarter" idx="12"/>
          </p:nvPr>
        </p:nvSpPr>
        <p:spPr/>
        <p:txBody>
          <a:bodyPr/>
          <a:lstStyle/>
          <a:p>
            <a:fld id="{72E28245-3060-4355-975F-D301B0852B8D}" type="slidenum">
              <a:rPr lang="sv-SE" smtClean="0"/>
              <a:t>‹#›</a:t>
            </a:fld>
            <a:endParaRPr lang="sv-SE"/>
          </a:p>
        </p:txBody>
      </p:sp>
    </p:spTree>
    <p:extLst>
      <p:ext uri="{BB962C8B-B14F-4D97-AF65-F5344CB8AC3E}">
        <p14:creationId xmlns:p14="http://schemas.microsoft.com/office/powerpoint/2010/main" val="27478437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73F13B-275C-45B8-BD2B-F09FB328BA3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Content Placeholder 2">
            <a:extLst>
              <a:ext uri="{FF2B5EF4-FFF2-40B4-BE49-F238E27FC236}">
                <a16:creationId xmlns:a16="http://schemas.microsoft.com/office/drawing/2014/main" id="{EF299C7B-568B-456B-9E67-483E4CDEEA6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Text Placeholder 3">
            <a:extLst>
              <a:ext uri="{FF2B5EF4-FFF2-40B4-BE49-F238E27FC236}">
                <a16:creationId xmlns:a16="http://schemas.microsoft.com/office/drawing/2014/main" id="{094113F0-C008-4C3F-95EE-135C44207B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4D5A2A5-8D87-4AF1-ADB2-16C3AC4C2E60}"/>
              </a:ext>
            </a:extLst>
          </p:cNvPr>
          <p:cNvSpPr>
            <a:spLocks noGrp="1"/>
          </p:cNvSpPr>
          <p:nvPr>
            <p:ph type="dt" sz="half" idx="10"/>
          </p:nvPr>
        </p:nvSpPr>
        <p:spPr/>
        <p:txBody>
          <a:bodyPr/>
          <a:lstStyle/>
          <a:p>
            <a:fld id="{CFB120B3-F91B-4052-B953-4F1E889D9625}" type="datetimeFigureOut">
              <a:rPr lang="sv-SE" smtClean="0"/>
              <a:t>2019-05-17</a:t>
            </a:fld>
            <a:endParaRPr lang="sv-SE"/>
          </a:p>
        </p:txBody>
      </p:sp>
      <p:sp>
        <p:nvSpPr>
          <p:cNvPr id="6" name="Footer Placeholder 5">
            <a:extLst>
              <a:ext uri="{FF2B5EF4-FFF2-40B4-BE49-F238E27FC236}">
                <a16:creationId xmlns:a16="http://schemas.microsoft.com/office/drawing/2014/main" id="{9B03C75F-F4F4-4EDB-81B7-6DD534E04720}"/>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BACAEADF-99C0-42AA-AA82-296761ED7282}"/>
              </a:ext>
            </a:extLst>
          </p:cNvPr>
          <p:cNvSpPr>
            <a:spLocks noGrp="1"/>
          </p:cNvSpPr>
          <p:nvPr>
            <p:ph type="sldNum" sz="quarter" idx="12"/>
          </p:nvPr>
        </p:nvSpPr>
        <p:spPr/>
        <p:txBody>
          <a:bodyPr/>
          <a:lstStyle/>
          <a:p>
            <a:fld id="{72E28245-3060-4355-975F-D301B0852B8D}" type="slidenum">
              <a:rPr lang="sv-SE" smtClean="0"/>
              <a:t>‹#›</a:t>
            </a:fld>
            <a:endParaRPr lang="sv-SE"/>
          </a:p>
        </p:txBody>
      </p:sp>
    </p:spTree>
    <p:extLst>
      <p:ext uri="{BB962C8B-B14F-4D97-AF65-F5344CB8AC3E}">
        <p14:creationId xmlns:p14="http://schemas.microsoft.com/office/powerpoint/2010/main" val="2533763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19E61F-84DE-4203-B7CE-E22BAEE77D2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Picture Placeholder 2">
            <a:extLst>
              <a:ext uri="{FF2B5EF4-FFF2-40B4-BE49-F238E27FC236}">
                <a16:creationId xmlns:a16="http://schemas.microsoft.com/office/drawing/2014/main" id="{FA6C9164-FAFF-4715-AAE3-8C837BE2C77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Text Placeholder 3">
            <a:extLst>
              <a:ext uri="{FF2B5EF4-FFF2-40B4-BE49-F238E27FC236}">
                <a16:creationId xmlns:a16="http://schemas.microsoft.com/office/drawing/2014/main" id="{B800A5F0-9CC1-4127-B1DA-7A33367901E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98C1473-D5D4-4439-B1AB-10E9A08ADB47}"/>
              </a:ext>
            </a:extLst>
          </p:cNvPr>
          <p:cNvSpPr>
            <a:spLocks noGrp="1"/>
          </p:cNvSpPr>
          <p:nvPr>
            <p:ph type="dt" sz="half" idx="10"/>
          </p:nvPr>
        </p:nvSpPr>
        <p:spPr/>
        <p:txBody>
          <a:bodyPr/>
          <a:lstStyle/>
          <a:p>
            <a:fld id="{CFB120B3-F91B-4052-B953-4F1E889D9625}" type="datetimeFigureOut">
              <a:rPr lang="sv-SE" smtClean="0"/>
              <a:t>2019-05-17</a:t>
            </a:fld>
            <a:endParaRPr lang="sv-SE"/>
          </a:p>
        </p:txBody>
      </p:sp>
      <p:sp>
        <p:nvSpPr>
          <p:cNvPr id="6" name="Footer Placeholder 5">
            <a:extLst>
              <a:ext uri="{FF2B5EF4-FFF2-40B4-BE49-F238E27FC236}">
                <a16:creationId xmlns:a16="http://schemas.microsoft.com/office/drawing/2014/main" id="{0033DA78-6368-40F0-AB25-724F564249F9}"/>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B5A70CCC-1D70-459D-9CD4-5C351F42FC59}"/>
              </a:ext>
            </a:extLst>
          </p:cNvPr>
          <p:cNvSpPr>
            <a:spLocks noGrp="1"/>
          </p:cNvSpPr>
          <p:nvPr>
            <p:ph type="sldNum" sz="quarter" idx="12"/>
          </p:nvPr>
        </p:nvSpPr>
        <p:spPr/>
        <p:txBody>
          <a:bodyPr/>
          <a:lstStyle/>
          <a:p>
            <a:fld id="{72E28245-3060-4355-975F-D301B0852B8D}" type="slidenum">
              <a:rPr lang="sv-SE" smtClean="0"/>
              <a:t>‹#›</a:t>
            </a:fld>
            <a:endParaRPr lang="sv-SE"/>
          </a:p>
        </p:txBody>
      </p:sp>
    </p:spTree>
    <p:extLst>
      <p:ext uri="{BB962C8B-B14F-4D97-AF65-F5344CB8AC3E}">
        <p14:creationId xmlns:p14="http://schemas.microsoft.com/office/powerpoint/2010/main" val="14584305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9CBAF7F-2610-41D2-937D-48B2C8D2D50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sv-SE"/>
          </a:p>
        </p:txBody>
      </p:sp>
      <p:sp>
        <p:nvSpPr>
          <p:cNvPr id="3" name="Text Placeholder 2">
            <a:extLst>
              <a:ext uri="{FF2B5EF4-FFF2-40B4-BE49-F238E27FC236}">
                <a16:creationId xmlns:a16="http://schemas.microsoft.com/office/drawing/2014/main" id="{BBB27284-A3B4-41AD-853C-4E08447F45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4F9DEC0B-58BF-4ABD-80ED-8E12C2B3C3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FB120B3-F91B-4052-B953-4F1E889D9625}" type="datetimeFigureOut">
              <a:rPr lang="sv-SE" smtClean="0"/>
              <a:t>2019-05-17</a:t>
            </a:fld>
            <a:endParaRPr lang="sv-SE"/>
          </a:p>
        </p:txBody>
      </p:sp>
      <p:sp>
        <p:nvSpPr>
          <p:cNvPr id="5" name="Footer Placeholder 4">
            <a:extLst>
              <a:ext uri="{FF2B5EF4-FFF2-40B4-BE49-F238E27FC236}">
                <a16:creationId xmlns:a16="http://schemas.microsoft.com/office/drawing/2014/main" id="{FE858188-9077-424A-A698-9126526D0E9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Slide Number Placeholder 5">
            <a:extLst>
              <a:ext uri="{FF2B5EF4-FFF2-40B4-BE49-F238E27FC236}">
                <a16:creationId xmlns:a16="http://schemas.microsoft.com/office/drawing/2014/main" id="{67E48A9A-7968-48EA-983B-1A320D58938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E28245-3060-4355-975F-D301B0852B8D}" type="slidenum">
              <a:rPr lang="sv-SE" smtClean="0"/>
              <a:t>‹#›</a:t>
            </a:fld>
            <a:endParaRPr lang="sv-SE"/>
          </a:p>
        </p:txBody>
      </p:sp>
    </p:spTree>
    <p:extLst>
      <p:ext uri="{BB962C8B-B14F-4D97-AF65-F5344CB8AC3E}">
        <p14:creationId xmlns:p14="http://schemas.microsoft.com/office/powerpoint/2010/main" val="31257569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4689D6-ABEE-487F-B68B-70EDFED66BB2}"/>
              </a:ext>
            </a:extLst>
          </p:cNvPr>
          <p:cNvSpPr>
            <a:spLocks noGrp="1"/>
          </p:cNvSpPr>
          <p:nvPr>
            <p:ph type="ctrTitle"/>
          </p:nvPr>
        </p:nvSpPr>
        <p:spPr/>
        <p:txBody>
          <a:bodyPr/>
          <a:lstStyle/>
          <a:p>
            <a:r>
              <a:rPr lang="sv-SE" dirty="0"/>
              <a:t>Draft WF on FR1/FR2 difference</a:t>
            </a:r>
          </a:p>
        </p:txBody>
      </p:sp>
      <p:sp>
        <p:nvSpPr>
          <p:cNvPr id="3" name="Subtitle 2">
            <a:extLst>
              <a:ext uri="{FF2B5EF4-FFF2-40B4-BE49-F238E27FC236}">
                <a16:creationId xmlns:a16="http://schemas.microsoft.com/office/drawing/2014/main" id="{5B719798-DD8F-4113-B2F2-FA2D5350B00A}"/>
              </a:ext>
            </a:extLst>
          </p:cNvPr>
          <p:cNvSpPr>
            <a:spLocks noGrp="1"/>
          </p:cNvSpPr>
          <p:nvPr>
            <p:ph type="subTitle" idx="1"/>
          </p:nvPr>
        </p:nvSpPr>
        <p:spPr/>
        <p:txBody>
          <a:bodyPr/>
          <a:lstStyle/>
          <a:p>
            <a:r>
              <a:rPr lang="sv-SE" dirty="0"/>
              <a:t>R4-1907803</a:t>
            </a:r>
          </a:p>
          <a:p>
            <a:r>
              <a:rPr lang="sv-SE"/>
              <a:t>Ericsson, Huawei</a:t>
            </a:r>
            <a:endParaRPr lang="sv-SE" dirty="0"/>
          </a:p>
        </p:txBody>
      </p:sp>
    </p:spTree>
    <p:extLst>
      <p:ext uri="{BB962C8B-B14F-4D97-AF65-F5344CB8AC3E}">
        <p14:creationId xmlns:p14="http://schemas.microsoft.com/office/powerpoint/2010/main" val="31679825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727B41-DB62-4BE0-99F1-14583815EF1C}"/>
              </a:ext>
            </a:extLst>
          </p:cNvPr>
          <p:cNvSpPr>
            <a:spLocks noGrp="1"/>
          </p:cNvSpPr>
          <p:nvPr>
            <p:ph type="title"/>
          </p:nvPr>
        </p:nvSpPr>
        <p:spPr/>
        <p:txBody>
          <a:bodyPr/>
          <a:lstStyle/>
          <a:p>
            <a:r>
              <a:rPr lang="sv-SE" dirty="0"/>
              <a:t>Introduction</a:t>
            </a:r>
          </a:p>
        </p:txBody>
      </p:sp>
      <p:sp>
        <p:nvSpPr>
          <p:cNvPr id="3" name="Content Placeholder 2">
            <a:extLst>
              <a:ext uri="{FF2B5EF4-FFF2-40B4-BE49-F238E27FC236}">
                <a16:creationId xmlns:a16="http://schemas.microsoft.com/office/drawing/2014/main" id="{107633A1-6DA0-4399-A7E2-BDDEB8B61ECE}"/>
              </a:ext>
            </a:extLst>
          </p:cNvPr>
          <p:cNvSpPr>
            <a:spLocks noGrp="1"/>
          </p:cNvSpPr>
          <p:nvPr>
            <p:ph idx="1"/>
          </p:nvPr>
        </p:nvSpPr>
        <p:spPr/>
        <p:txBody>
          <a:bodyPr/>
          <a:lstStyle/>
          <a:p>
            <a:r>
              <a:rPr lang="sv-SE" dirty="0"/>
              <a:t>This WF captures differences between FR1 and FR2 requirements for different areas of the 3GPP specifications</a:t>
            </a:r>
          </a:p>
          <a:p>
            <a:r>
              <a:rPr lang="sv-SE" dirty="0"/>
              <a:t>The list is not exhaustive and further aspects may be added in future</a:t>
            </a:r>
          </a:p>
          <a:p>
            <a:r>
              <a:rPr lang="sv-SE" dirty="0"/>
              <a:t>The list should be elaborated into further detail of what are the implications for FR1, FR2.</a:t>
            </a:r>
          </a:p>
        </p:txBody>
      </p:sp>
    </p:spTree>
    <p:extLst>
      <p:ext uri="{BB962C8B-B14F-4D97-AF65-F5344CB8AC3E}">
        <p14:creationId xmlns:p14="http://schemas.microsoft.com/office/powerpoint/2010/main" val="28659734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7239A1-8292-41F9-B580-84D47C5074EF}"/>
              </a:ext>
            </a:extLst>
          </p:cNvPr>
          <p:cNvSpPr>
            <a:spLocks noGrp="1"/>
          </p:cNvSpPr>
          <p:nvPr>
            <p:ph type="title"/>
          </p:nvPr>
        </p:nvSpPr>
        <p:spPr/>
        <p:txBody>
          <a:bodyPr/>
          <a:lstStyle/>
          <a:p>
            <a:r>
              <a:rPr lang="sv-SE" dirty="0"/>
              <a:t>RAN1</a:t>
            </a:r>
          </a:p>
        </p:txBody>
      </p:sp>
      <p:sp>
        <p:nvSpPr>
          <p:cNvPr id="3" name="Content Placeholder 2">
            <a:extLst>
              <a:ext uri="{FF2B5EF4-FFF2-40B4-BE49-F238E27FC236}">
                <a16:creationId xmlns:a16="http://schemas.microsoft.com/office/drawing/2014/main" id="{92B240ED-89E8-4D98-84BF-819E87094FBD}"/>
              </a:ext>
            </a:extLst>
          </p:cNvPr>
          <p:cNvSpPr>
            <a:spLocks noGrp="1"/>
          </p:cNvSpPr>
          <p:nvPr>
            <p:ph idx="1"/>
          </p:nvPr>
        </p:nvSpPr>
        <p:spPr/>
        <p:txBody>
          <a:bodyPr>
            <a:normAutofit fontScale="85000" lnSpcReduction="20000"/>
          </a:bodyPr>
          <a:lstStyle/>
          <a:p>
            <a:r>
              <a:rPr lang="en-US" dirty="0"/>
              <a:t>38.211: FR1/FR2: 7/6 occurrences. Random access configuration depends on FR1/FR2. Transition times RX</a:t>
            </a:r>
            <a:r>
              <a:rPr lang="en-US" dirty="0">
                <a:sym typeface="Wingdings" panose="05000000000000000000" pitchFamily="2" charset="2"/>
              </a:rPr>
              <a:t></a:t>
            </a:r>
            <a:r>
              <a:rPr lang="en-US" dirty="0"/>
              <a:t>TX and TX</a:t>
            </a:r>
            <a:r>
              <a:rPr lang="en-US" dirty="0">
                <a:sym typeface="Wingdings" panose="05000000000000000000" pitchFamily="2" charset="2"/>
              </a:rPr>
              <a:t></a:t>
            </a:r>
            <a:r>
              <a:rPr lang="en-US" dirty="0"/>
              <a:t>RX depend on FR1/FR2. </a:t>
            </a:r>
            <a:r>
              <a:rPr lang="en-US" dirty="0" err="1"/>
              <a:t>offsetToPointA</a:t>
            </a:r>
            <a:r>
              <a:rPr lang="en-US" dirty="0"/>
              <a:t> unit depends on FR1/FR2.</a:t>
            </a:r>
            <a:endParaRPr lang="sv-SE" dirty="0"/>
          </a:p>
          <a:p>
            <a:r>
              <a:rPr lang="en-US" dirty="0"/>
              <a:t>38.212: FR1/FR2: 0/0 occurrences</a:t>
            </a:r>
            <a:endParaRPr lang="sv-SE" dirty="0"/>
          </a:p>
          <a:p>
            <a:r>
              <a:rPr lang="en-US" dirty="0"/>
              <a:t>38.213: FR1/FR2: 38/23 occurrences. SSB pattern and cell search depend on FR1/FR2. Power control aspects for dual connectivity depend on FR1/FR2. BWP switching in RA procedure depends on FR1/FR2. Actions related to </a:t>
            </a:r>
            <a:r>
              <a:rPr lang="en-US" dirty="0" err="1"/>
              <a:t>bwp-InactivityTimer</a:t>
            </a:r>
            <a:r>
              <a:rPr lang="en-US" dirty="0"/>
              <a:t> in BWP switching depend on FR1/FR2. Type0-PDCCH monitoring behavior depends on FR1/FR2.</a:t>
            </a:r>
            <a:endParaRPr lang="sv-SE" dirty="0"/>
          </a:p>
          <a:p>
            <a:r>
              <a:rPr lang="en-US" dirty="0"/>
              <a:t>38.214: FR1/FR2: 9/8 occurrences. Different behavior </a:t>
            </a:r>
            <a:r>
              <a:rPr lang="en-US" dirty="0" err="1"/>
              <a:t>w.r.t.</a:t>
            </a:r>
            <a:r>
              <a:rPr lang="en-US" dirty="0"/>
              <a:t> overlapping reception of unicast PDSCH and SI-PDSCH. FR2 supports TRS in single slot. PT-RS support is different </a:t>
            </a:r>
            <a:r>
              <a:rPr lang="en-US" dirty="0" err="1"/>
              <a:t>w.r.t.</a:t>
            </a:r>
            <a:r>
              <a:rPr lang="en-US" dirty="0"/>
              <a:t> FR1/FR2. PDSCH and PUSCH processing capability 2 is only defined for FR1. FR1 supports almost contiguous allocation for UL CP- OFDM while FR2 does not.</a:t>
            </a:r>
            <a:endParaRPr lang="sv-SE" dirty="0"/>
          </a:p>
          <a:p>
            <a:endParaRPr lang="sv-SE" dirty="0"/>
          </a:p>
        </p:txBody>
      </p:sp>
    </p:spTree>
    <p:extLst>
      <p:ext uri="{BB962C8B-B14F-4D97-AF65-F5344CB8AC3E}">
        <p14:creationId xmlns:p14="http://schemas.microsoft.com/office/powerpoint/2010/main" val="32144479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DAF0AD-34CA-4220-867D-10F8630DA612}"/>
              </a:ext>
            </a:extLst>
          </p:cNvPr>
          <p:cNvSpPr>
            <a:spLocks noGrp="1"/>
          </p:cNvSpPr>
          <p:nvPr>
            <p:ph type="title"/>
          </p:nvPr>
        </p:nvSpPr>
        <p:spPr/>
        <p:txBody>
          <a:bodyPr/>
          <a:lstStyle/>
          <a:p>
            <a:r>
              <a:rPr lang="sv-SE" dirty="0"/>
              <a:t>RAN2</a:t>
            </a:r>
          </a:p>
        </p:txBody>
      </p:sp>
      <p:sp>
        <p:nvSpPr>
          <p:cNvPr id="3" name="Content Placeholder 2">
            <a:extLst>
              <a:ext uri="{FF2B5EF4-FFF2-40B4-BE49-F238E27FC236}">
                <a16:creationId xmlns:a16="http://schemas.microsoft.com/office/drawing/2014/main" id="{32F01106-1102-4BB2-94EE-9EEF727C7A0F}"/>
              </a:ext>
            </a:extLst>
          </p:cNvPr>
          <p:cNvSpPr>
            <a:spLocks noGrp="1"/>
          </p:cNvSpPr>
          <p:nvPr>
            <p:ph idx="1"/>
          </p:nvPr>
        </p:nvSpPr>
        <p:spPr/>
        <p:txBody>
          <a:bodyPr/>
          <a:lstStyle/>
          <a:p>
            <a:r>
              <a:rPr lang="en-US" dirty="0"/>
              <a:t>UE capability signaling differs</a:t>
            </a:r>
          </a:p>
          <a:p>
            <a:r>
              <a:rPr lang="en-US" dirty="0"/>
              <a:t>Interpretation of DL signaling differs</a:t>
            </a:r>
          </a:p>
          <a:p>
            <a:r>
              <a:rPr lang="en-US" dirty="0"/>
              <a:t>The terms "FR1"/"FR2" are mentioned 106/81 times in 38.331 (RRC) and 93/95 times in 38.306 (UE Capabilities). </a:t>
            </a:r>
          </a:p>
          <a:p>
            <a:r>
              <a:rPr lang="en-US" dirty="0"/>
              <a:t>Signaling relating to SCS, BW, RAN1 procedures impacted</a:t>
            </a:r>
            <a:endParaRPr lang="sv-SE" dirty="0"/>
          </a:p>
        </p:txBody>
      </p:sp>
    </p:spTree>
    <p:extLst>
      <p:ext uri="{BB962C8B-B14F-4D97-AF65-F5344CB8AC3E}">
        <p14:creationId xmlns:p14="http://schemas.microsoft.com/office/powerpoint/2010/main" val="18808405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A68E61-B74D-401A-8BCF-C92A4AADF262}"/>
              </a:ext>
            </a:extLst>
          </p:cNvPr>
          <p:cNvSpPr>
            <a:spLocks noGrp="1"/>
          </p:cNvSpPr>
          <p:nvPr>
            <p:ph type="title"/>
          </p:nvPr>
        </p:nvSpPr>
        <p:spPr/>
        <p:txBody>
          <a:bodyPr/>
          <a:lstStyle/>
          <a:p>
            <a:r>
              <a:rPr lang="sv-SE" dirty="0"/>
              <a:t>RAN4 BS RF</a:t>
            </a:r>
          </a:p>
        </p:txBody>
      </p:sp>
      <p:sp>
        <p:nvSpPr>
          <p:cNvPr id="3" name="Content Placeholder 2">
            <a:extLst>
              <a:ext uri="{FF2B5EF4-FFF2-40B4-BE49-F238E27FC236}">
                <a16:creationId xmlns:a16="http://schemas.microsoft.com/office/drawing/2014/main" id="{6F70DDB5-E796-4D7B-9D23-83ED6C006988}"/>
              </a:ext>
            </a:extLst>
          </p:cNvPr>
          <p:cNvSpPr>
            <a:spLocks noGrp="1"/>
          </p:cNvSpPr>
          <p:nvPr>
            <p:ph idx="1"/>
          </p:nvPr>
        </p:nvSpPr>
        <p:spPr/>
        <p:txBody>
          <a:bodyPr>
            <a:normAutofit fontScale="92500" lnSpcReduction="20000"/>
          </a:bodyPr>
          <a:lstStyle/>
          <a:p>
            <a:r>
              <a:rPr lang="sv-SE" dirty="0"/>
              <a:t>Concept of OTA requirements and declarations</a:t>
            </a:r>
          </a:p>
          <a:p>
            <a:pPr lvl="1"/>
            <a:r>
              <a:rPr lang="sv-SE" dirty="0"/>
              <a:t>For FR1 there is a fundamental link between OTA requiremenst and OTA coverage area with the intention of maintaining equivalence with the conducted requirements.</a:t>
            </a:r>
          </a:p>
          <a:p>
            <a:pPr lvl="2"/>
            <a:r>
              <a:rPr lang="sv-SE" dirty="0"/>
              <a:t>For FR1, the widest beam needs to cover the whole cell as there is no beam sweeping, whereas for FR2 the widest beam is likely to be narrower (however the specification treats the beam declarations in the same manner)</a:t>
            </a:r>
          </a:p>
          <a:p>
            <a:pPr lvl="2"/>
            <a:r>
              <a:rPr lang="sv-SE" dirty="0"/>
              <a:t>FR1 Reciever has 2 reference sensitivity declarations, OTA reference sentitivity is itended to ensure equivalence with the conducted requirements. </a:t>
            </a:r>
          </a:p>
          <a:p>
            <a:pPr lvl="1"/>
            <a:r>
              <a:rPr lang="sv-SE" dirty="0"/>
              <a:t>FR2 has no link between OTA requirements and coverage, OTA requirements are based on highest gain beam forming.</a:t>
            </a:r>
          </a:p>
          <a:p>
            <a:r>
              <a:rPr lang="sv-SE" dirty="0"/>
              <a:t>Type of testing (FR1: -C, -H, -O FR2 –O only)</a:t>
            </a:r>
          </a:p>
          <a:p>
            <a:r>
              <a:rPr lang="sv-SE" dirty="0"/>
              <a:t>Scope of requirements (co-location and some others)</a:t>
            </a:r>
          </a:p>
          <a:p>
            <a:r>
              <a:rPr lang="sv-SE" dirty="0"/>
              <a:t>Absolute level for some requirements is FR dependent</a:t>
            </a:r>
          </a:p>
        </p:txBody>
      </p:sp>
    </p:spTree>
    <p:extLst>
      <p:ext uri="{BB962C8B-B14F-4D97-AF65-F5344CB8AC3E}">
        <p14:creationId xmlns:p14="http://schemas.microsoft.com/office/powerpoint/2010/main" val="15521185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8717F9-FA9B-4FD9-93B5-B5406A1EC8E5}"/>
              </a:ext>
            </a:extLst>
          </p:cNvPr>
          <p:cNvSpPr>
            <a:spLocks noGrp="1"/>
          </p:cNvSpPr>
          <p:nvPr>
            <p:ph type="title"/>
          </p:nvPr>
        </p:nvSpPr>
        <p:spPr/>
        <p:txBody>
          <a:bodyPr/>
          <a:lstStyle/>
          <a:p>
            <a:r>
              <a:rPr lang="sv-SE" dirty="0"/>
              <a:t>RAN4 UE RF</a:t>
            </a:r>
          </a:p>
        </p:txBody>
      </p:sp>
      <p:sp>
        <p:nvSpPr>
          <p:cNvPr id="3" name="Content Placeholder 2">
            <a:extLst>
              <a:ext uri="{FF2B5EF4-FFF2-40B4-BE49-F238E27FC236}">
                <a16:creationId xmlns:a16="http://schemas.microsoft.com/office/drawing/2014/main" id="{3A4B2112-1093-41C5-9226-76E4F19AA199}"/>
              </a:ext>
            </a:extLst>
          </p:cNvPr>
          <p:cNvSpPr>
            <a:spLocks noGrp="1"/>
          </p:cNvSpPr>
          <p:nvPr>
            <p:ph idx="1"/>
          </p:nvPr>
        </p:nvSpPr>
        <p:spPr/>
        <p:txBody>
          <a:bodyPr/>
          <a:lstStyle/>
          <a:p>
            <a:r>
              <a:rPr lang="sv-SE" dirty="0"/>
              <a:t>Type of testing</a:t>
            </a:r>
          </a:p>
          <a:p>
            <a:r>
              <a:rPr lang="sv-SE" dirty="0"/>
              <a:t>Concept of some requirements (needs to be elaborated)</a:t>
            </a:r>
          </a:p>
        </p:txBody>
      </p:sp>
    </p:spTree>
    <p:extLst>
      <p:ext uri="{BB962C8B-B14F-4D97-AF65-F5344CB8AC3E}">
        <p14:creationId xmlns:p14="http://schemas.microsoft.com/office/powerpoint/2010/main" val="22883553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17BA3E-A051-4CFD-B5A2-E7FEE154D22D}"/>
              </a:ext>
            </a:extLst>
          </p:cNvPr>
          <p:cNvSpPr>
            <a:spLocks noGrp="1"/>
          </p:cNvSpPr>
          <p:nvPr>
            <p:ph type="title"/>
          </p:nvPr>
        </p:nvSpPr>
        <p:spPr/>
        <p:txBody>
          <a:bodyPr/>
          <a:lstStyle/>
          <a:p>
            <a:r>
              <a:rPr lang="sv-SE" dirty="0"/>
              <a:t>RAN4 RRM</a:t>
            </a:r>
          </a:p>
        </p:txBody>
      </p:sp>
      <p:sp>
        <p:nvSpPr>
          <p:cNvPr id="3" name="Content Placeholder 2">
            <a:extLst>
              <a:ext uri="{FF2B5EF4-FFF2-40B4-BE49-F238E27FC236}">
                <a16:creationId xmlns:a16="http://schemas.microsoft.com/office/drawing/2014/main" id="{D5056C9C-A325-4A5E-AC1A-EF0C95F70910}"/>
              </a:ext>
            </a:extLst>
          </p:cNvPr>
          <p:cNvSpPr>
            <a:spLocks noGrp="1"/>
          </p:cNvSpPr>
          <p:nvPr>
            <p:ph idx="1"/>
          </p:nvPr>
        </p:nvSpPr>
        <p:spPr/>
        <p:txBody>
          <a:bodyPr/>
          <a:lstStyle/>
          <a:p>
            <a:r>
              <a:rPr lang="sv-SE" dirty="0"/>
              <a:t>Handover delay etc. Requirements considering beam sweeping for FR2, but not for FR1</a:t>
            </a:r>
          </a:p>
          <a:p>
            <a:r>
              <a:rPr lang="sv-SE" dirty="0"/>
              <a:t>Beamsweeping restrictions due to BS being unable to simultaneously beamform towards the serving cell and sweep for FR2, not applicable for FR1.</a:t>
            </a:r>
          </a:p>
          <a:p>
            <a:r>
              <a:rPr lang="sv-SE" dirty="0"/>
              <a:t>Measurement capabilities differ between FR1 and FR2</a:t>
            </a:r>
          </a:p>
          <a:p>
            <a:endParaRPr lang="sv-SE" dirty="0"/>
          </a:p>
        </p:txBody>
      </p:sp>
    </p:spTree>
    <p:extLst>
      <p:ext uri="{BB962C8B-B14F-4D97-AF65-F5344CB8AC3E}">
        <p14:creationId xmlns:p14="http://schemas.microsoft.com/office/powerpoint/2010/main" val="165095532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TotalTime>
  <Words>509</Words>
  <Application>Microsoft Office PowerPoint</Application>
  <PresentationFormat>Widescreen</PresentationFormat>
  <Paragraphs>33</Paragraphs>
  <Slides>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Calibri</vt:lpstr>
      <vt:lpstr>Calibri Light</vt:lpstr>
      <vt:lpstr>Wingdings</vt:lpstr>
      <vt:lpstr>Office Theme</vt:lpstr>
      <vt:lpstr>Draft WF on FR1/FR2 difference</vt:lpstr>
      <vt:lpstr>Introduction</vt:lpstr>
      <vt:lpstr>RAN1</vt:lpstr>
      <vt:lpstr>RAN2</vt:lpstr>
      <vt:lpstr>RAN4 BS RF</vt:lpstr>
      <vt:lpstr>RAN4 UE RF</vt:lpstr>
      <vt:lpstr>RAN4 RRM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Draft WF on</dc:title>
  <dc:creator>Thomas Chapman</dc:creator>
  <cp:lastModifiedBy>Thomas Chapman</cp:lastModifiedBy>
  <cp:revision>16</cp:revision>
  <dcterms:created xsi:type="dcterms:W3CDTF">2019-05-17T04:15:45Z</dcterms:created>
  <dcterms:modified xsi:type="dcterms:W3CDTF">2019-05-17T15:58:01Z</dcterms:modified>
</cp:coreProperties>
</file>