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sldIdLst>
    <p:sldId id="256" r:id="rId6"/>
    <p:sldId id="268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15448F-9EA1-4746-8E01-0F7F615C69B5}" v="713" dt="2019-05-17T17:53:24.2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A215448F-9EA1-4746-8E01-0F7F615C69B5}"/>
    <pc:docChg chg="custSel delSld modSld">
      <pc:chgData name="Chu-Hsiang Huang" userId="543a1667-cf7d-4263-9c3a-2bbd98271c62" providerId="ADAL" clId="{A215448F-9EA1-4746-8E01-0F7F615C69B5}" dt="2019-05-17T17:53:24.299" v="712" actId="20577"/>
      <pc:docMkLst>
        <pc:docMk/>
      </pc:docMkLst>
      <pc:sldChg chg="modSp">
        <pc:chgData name="Chu-Hsiang Huang" userId="543a1667-cf7d-4263-9c3a-2bbd98271c62" providerId="ADAL" clId="{A215448F-9EA1-4746-8E01-0F7F615C69B5}" dt="2019-05-17T01:50:15.553" v="345" actId="20577"/>
        <pc:sldMkLst>
          <pc:docMk/>
          <pc:sldMk cId="3771030020" sldId="256"/>
        </pc:sldMkLst>
        <pc:spChg chg="mod">
          <ac:chgData name="Chu-Hsiang Huang" userId="543a1667-cf7d-4263-9c3a-2bbd98271c62" providerId="ADAL" clId="{A215448F-9EA1-4746-8E01-0F7F615C69B5}" dt="2019-05-17T01:50:15.553" v="345" actId="20577"/>
          <ac:spMkLst>
            <pc:docMk/>
            <pc:sldMk cId="3771030020" sldId="256"/>
            <ac:spMk id="5" creationId="{00000000-0000-0000-0000-000000000000}"/>
          </ac:spMkLst>
        </pc:spChg>
      </pc:sldChg>
      <pc:sldChg chg="del">
        <pc:chgData name="Chu-Hsiang Huang" userId="543a1667-cf7d-4263-9c3a-2bbd98271c62" providerId="ADAL" clId="{A215448F-9EA1-4746-8E01-0F7F615C69B5}" dt="2019-05-17T01:38:30.836" v="198" actId="2696"/>
        <pc:sldMkLst>
          <pc:docMk/>
          <pc:sldMk cId="1244581066" sldId="259"/>
        </pc:sldMkLst>
      </pc:sldChg>
      <pc:sldChg chg="del">
        <pc:chgData name="Chu-Hsiang Huang" userId="543a1667-cf7d-4263-9c3a-2bbd98271c62" providerId="ADAL" clId="{A215448F-9EA1-4746-8E01-0F7F615C69B5}" dt="2019-05-17T01:38:30.795" v="196" actId="2696"/>
        <pc:sldMkLst>
          <pc:docMk/>
          <pc:sldMk cId="3300389651" sldId="262"/>
        </pc:sldMkLst>
      </pc:sldChg>
      <pc:sldChg chg="modSp">
        <pc:chgData name="Chu-Hsiang Huang" userId="543a1667-cf7d-4263-9c3a-2bbd98271c62" providerId="ADAL" clId="{A215448F-9EA1-4746-8E01-0F7F615C69B5}" dt="2019-05-17T17:53:24.299" v="712" actId="20577"/>
        <pc:sldMkLst>
          <pc:docMk/>
          <pc:sldMk cId="450328154" sldId="268"/>
        </pc:sldMkLst>
        <pc:spChg chg="mod">
          <ac:chgData name="Chu-Hsiang Huang" userId="543a1667-cf7d-4263-9c3a-2bbd98271c62" providerId="ADAL" clId="{A215448F-9EA1-4746-8E01-0F7F615C69B5}" dt="2019-05-17T06:00:01.845" v="711" actId="20577"/>
          <ac:spMkLst>
            <pc:docMk/>
            <pc:sldMk cId="450328154" sldId="268"/>
            <ac:spMk id="2" creationId="{1A6C5F92-70AD-48E6-A02E-64EF57286DB9}"/>
          </ac:spMkLst>
        </pc:spChg>
        <pc:spChg chg="mod">
          <ac:chgData name="Chu-Hsiang Huang" userId="543a1667-cf7d-4263-9c3a-2bbd98271c62" providerId="ADAL" clId="{A215448F-9EA1-4746-8E01-0F7F615C69B5}" dt="2019-05-17T17:53:24.299" v="712" actId="20577"/>
          <ac:spMkLst>
            <pc:docMk/>
            <pc:sldMk cId="450328154" sldId="268"/>
            <ac:spMk id="3" creationId="{0919797D-0024-407C-97D6-47A6E25E374F}"/>
          </ac:spMkLst>
        </pc:spChg>
      </pc:sldChg>
      <pc:sldChg chg="del">
        <pc:chgData name="Chu-Hsiang Huang" userId="543a1667-cf7d-4263-9c3a-2bbd98271c62" providerId="ADAL" clId="{A215448F-9EA1-4746-8E01-0F7F615C69B5}" dt="2019-05-17T01:38:30.815" v="197" actId="2696"/>
        <pc:sldMkLst>
          <pc:docMk/>
          <pc:sldMk cId="847024800" sldId="270"/>
        </pc:sldMkLst>
      </pc:sldChg>
    </pc:docChg>
  </pc:docChgLst>
  <pc:docChgLst>
    <pc:chgData name="Chu-Hsiang Huang" userId="543a1667-cf7d-4263-9c3a-2bbd98271c62" providerId="ADAL" clId="{016339EA-6E40-4A64-BA32-D3C95B48A572}"/>
    <pc:docChg chg="custSel modSld">
      <pc:chgData name="Chu-Hsiang Huang" userId="543a1667-cf7d-4263-9c3a-2bbd98271c62" providerId="ADAL" clId="{016339EA-6E40-4A64-BA32-D3C95B48A572}" dt="2019-05-03T19:16:59.345" v="322" actId="20577"/>
      <pc:docMkLst>
        <pc:docMk/>
      </pc:docMkLst>
    </pc:docChg>
  </pc:docChgLst>
  <pc:docChgLst>
    <pc:chgData name="Chu-Hsiang Huang" userId="543a1667-cf7d-4263-9c3a-2bbd98271c62" providerId="ADAL" clId="{FCDD21CE-D6B9-4D82-BA8A-F5411612B245}"/>
    <pc:docChg chg="custSel addSld delSld modSld">
      <pc:chgData name="Chu-Hsiang Huang" userId="543a1667-cf7d-4263-9c3a-2bbd98271c62" providerId="ADAL" clId="{FCDD21CE-D6B9-4D82-BA8A-F5411612B245}" dt="2019-05-03T19:08:58.143" v="161" actId="27636"/>
      <pc:docMkLst>
        <pc:docMk/>
      </pc:docMkLst>
      <pc:sldChg chg="modSp">
        <pc:chgData name="Chu-Hsiang Huang" userId="543a1667-cf7d-4263-9c3a-2bbd98271c62" providerId="ADAL" clId="{FCDD21CE-D6B9-4D82-BA8A-F5411612B245}" dt="2019-05-03T19:07:00.282" v="146" actId="20577"/>
        <pc:sldMkLst>
          <pc:docMk/>
          <pc:sldMk cId="3771030020" sldId="256"/>
        </pc:sldMkLst>
        <pc:spChg chg="mod">
          <ac:chgData name="Chu-Hsiang Huang" userId="543a1667-cf7d-4263-9c3a-2bbd98271c62" providerId="ADAL" clId="{FCDD21CE-D6B9-4D82-BA8A-F5411612B245}" dt="2019-05-03T19:07:00.282" v="146" actId="20577"/>
          <ac:spMkLst>
            <pc:docMk/>
            <pc:sldMk cId="3771030020" sldId="256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FCDD21CE-D6B9-4D82-BA8A-F5411612B245}" dt="2019-05-03T19:02:25.231" v="28" actId="255"/>
        <pc:sldMkLst>
          <pc:docMk/>
          <pc:sldMk cId="450328154" sldId="268"/>
        </pc:sldMkLst>
        <pc:spChg chg="mod">
          <ac:chgData name="Chu-Hsiang Huang" userId="543a1667-cf7d-4263-9c3a-2bbd98271c62" providerId="ADAL" clId="{FCDD21CE-D6B9-4D82-BA8A-F5411612B245}" dt="2019-05-03T19:02:25.231" v="28" actId="255"/>
          <ac:spMkLst>
            <pc:docMk/>
            <pc:sldMk cId="450328154" sldId="268"/>
            <ac:spMk id="3" creationId="{0919797D-0024-407C-97D6-47A6E25E374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0F05-522D-423D-A16A-5693C16FA211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D29A-F781-441F-B9B5-D79D380BD5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6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50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6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69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9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2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7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00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24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C1166-82E0-45B8-8742-288AFD1FEA6C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8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UE demodulation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 Inc,...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#91	                                               Reno, USA, 13th May – 17th May,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R4-1907745</a:t>
            </a: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5F92-70AD-48E6-A02E-64EF57286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48500"/>
            <a:ext cx="110490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WF on </a:t>
            </a:r>
            <a:r>
              <a:rPr lang="en-US" sz="4000" dirty="0" err="1"/>
              <a:t>Demod</a:t>
            </a:r>
            <a:r>
              <a:rPr lang="en-US" sz="4000"/>
              <a:t> Requirements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9797D-0024-407C-97D6-47A6E25E3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Specify HST-SFN CA requirements based on Rel.14 train speed (350km/h)</a:t>
            </a:r>
          </a:p>
          <a:p>
            <a:r>
              <a:rPr lang="en-US" altLang="ja-JP" sz="2400" dirty="0"/>
              <a:t>Introduce TM3 test HST-SFN bi-directional scenario</a:t>
            </a:r>
          </a:p>
          <a:p>
            <a:pPr lvl="1"/>
            <a:r>
              <a:rPr lang="en-US" altLang="zh-CN" sz="2000" dirty="0"/>
              <a:t>Agreed assumptions: maximum Doppler shift 972Hz, MCS 13, 2Rx</a:t>
            </a:r>
          </a:p>
          <a:p>
            <a:pPr lvl="1"/>
            <a:r>
              <a:rPr lang="en-US" altLang="zh-CN" sz="2000" dirty="0"/>
              <a:t>Interested companies can provide simulation results for 4Rx, whether to introduce 4Rx test is FFS</a:t>
            </a:r>
          </a:p>
          <a:p>
            <a:r>
              <a:rPr lang="en-US" altLang="zh-CN" sz="2400" dirty="0"/>
              <a:t>FFS on whether to specify other tests</a:t>
            </a:r>
          </a:p>
          <a:p>
            <a:pPr lvl="1"/>
            <a:r>
              <a:rPr lang="en-US" altLang="zh-CN" sz="2000" dirty="0"/>
              <a:t>Single tap HST channel for UEs without HST enhancement capability</a:t>
            </a:r>
          </a:p>
          <a:p>
            <a:pPr lvl="1"/>
            <a:r>
              <a:rPr lang="en-US" altLang="zh-CN" sz="2000" dirty="0"/>
              <a:t>Uni-directional</a:t>
            </a:r>
          </a:p>
          <a:p>
            <a:pPr lvl="1"/>
            <a:r>
              <a:rPr lang="en-US" altLang="zh-CN" sz="2000" dirty="0"/>
              <a:t>DMRS transmission mode</a:t>
            </a:r>
          </a:p>
          <a:p>
            <a:pPr marL="457200" lvl="1" indent="0">
              <a:buNone/>
            </a:pPr>
            <a:endParaRPr lang="en-US" altLang="zh-CN" strike="sngStrike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28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5F11EDB6003943AFB1BB40A9FED0F1" ma:contentTypeVersion="0" ma:contentTypeDescription="Create a new document." ma:contentTypeScope="" ma:versionID="c69ba1931759e5c17fa13d31fb723955">
  <xsd:schema xmlns:xsd="http://www.w3.org/2001/XMLSchema" xmlns:xs="http://www.w3.org/2001/XMLSchema" xmlns:p="http://schemas.microsoft.com/office/2006/metadata/properties" xmlns:ns2="ad7e9c84-eee2-4f04-8dc4-d8da4998942e" targetNamespace="http://schemas.microsoft.com/office/2006/metadata/properties" ma:root="true" ma:fieldsID="9da0cf97f3e0164b92929a1dde12b505" ns2:_="">
    <xsd:import namespace="ad7e9c84-eee2-4f04-8dc4-d8da4998942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7e9c84-eee2-4f04-8dc4-d8da4998942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d7e9c84-eee2-4f04-8dc4-d8da4998942e">2NQM6TFEKNAF-1113531484-405</_dlc_DocId>
    <_dlc_DocIdUrl xmlns="ad7e9c84-eee2-4f04-8dc4-d8da4998942e">
      <Url>https://sharepoint.qualcomm.com/corp/standards/3GPP/RAN4/_layouts/15/DocIdRedir.aspx?ID=2NQM6TFEKNAF-1113531484-405</Url>
      <Description>2NQM6TFEKNAF-1113531484-405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4A23E71-724B-4111-88A9-A603D58511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7e9c84-eee2-4f04-8dc4-d8da49989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5B6836-671D-48E1-BF95-B3179872419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d7e9c84-eee2-4f04-8dc4-d8da4998942e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76FE994-DAE8-40C5-A40E-E38535140DA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BB1C69-1FED-45BB-B7CF-3F7438548C9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1867</TotalTime>
  <Words>93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DengXian</vt:lpstr>
      <vt:lpstr>DengXian Light</vt:lpstr>
      <vt:lpstr>Yu Gothic</vt:lpstr>
      <vt:lpstr>Yu Gothic Light</vt:lpstr>
      <vt:lpstr>Arial</vt:lpstr>
      <vt:lpstr>Calibri</vt:lpstr>
      <vt:lpstr>Office テーマ</vt:lpstr>
      <vt:lpstr>Way forward on UE demodulation enhancement for HST</vt:lpstr>
      <vt:lpstr>WF on Demod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in Rel.16 LTE HST</dc:title>
  <dc:creator>高田 卓馬</dc:creator>
  <cp:keywords>CTPClassification=CTP_NT</cp:keywords>
  <cp:lastModifiedBy>Chu-Hsiang Huang</cp:lastModifiedBy>
  <cp:revision>143</cp:revision>
  <dcterms:created xsi:type="dcterms:W3CDTF">2019-02-28T07:17:14Z</dcterms:created>
  <dcterms:modified xsi:type="dcterms:W3CDTF">2019-05-17T17:53:26Z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35ceea05-1edc-403b-8c61-5eee6591a97d</vt:lpwstr>
  </property>
  <property fmtid="{D5CDD505-2E9C-101B-9397-08002B2CF9AE}" pid="3" name="CTP_TimeStamp">
    <vt:lpwstr>2019-03-01 10:54:19Z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1554686601</vt:lpwstr>
  </property>
  <property fmtid="{D5CDD505-2E9C-101B-9397-08002B2CF9AE}" pid="12" name="ContentTypeId">
    <vt:lpwstr>0x0101006D5F11EDB6003943AFB1BB40A9FED0F1</vt:lpwstr>
  </property>
  <property fmtid="{D5CDD505-2E9C-101B-9397-08002B2CF9AE}" pid="13" name="_dlc_DocIdItemGuid">
    <vt:lpwstr>60cb7f80-b053-4e2c-9025-fc74487befa6</vt:lpwstr>
  </property>
</Properties>
</file>