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6" r:id="rId3"/>
    <p:sldId id="257" r:id="rId4"/>
    <p:sldId id="258" r:id="rId5"/>
    <p:sldId id="267" r:id="rId6"/>
    <p:sldId id="263" r:id="rId7"/>
    <p:sldId id="264" r:id="rId8"/>
    <p:sldId id="265" r:id="rId9"/>
    <p:sldId id="259" r:id="rId10"/>
    <p:sldId id="260" r:id="rId11"/>
    <p:sldId id="26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237B9A-EBE3-4AA1-A518-7718AB28C20E}" v="2190" dt="2019-04-12T01:09:48.961"/>
    <p1510:client id="{790B58B8-BA2F-4FFB-B5DD-8D1DAFA8AD20}" v="114" dt="2019-04-12T03:13:25.8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18" autoAdjust="0"/>
    <p:restoredTop sz="94660"/>
  </p:normalViewPr>
  <p:slideViewPr>
    <p:cSldViewPr snapToGrid="0">
      <p:cViewPr varScale="1">
        <p:scale>
          <a:sx n="89" d="100"/>
          <a:sy n="89" d="100"/>
        </p:scale>
        <p:origin x="7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-Hsiang Huang" userId="543a1667-cf7d-4263-9c3a-2bbd98271c62" providerId="ADAL" clId="{48237B9A-EBE3-4AA1-A518-7718AB28C20E}"/>
    <pc:docChg chg="undo custSel addSld delSld modSld sldOrd">
      <pc:chgData name="Chu-Hsiang Huang" userId="543a1667-cf7d-4263-9c3a-2bbd98271c62" providerId="ADAL" clId="{48237B9A-EBE3-4AA1-A518-7718AB28C20E}" dt="2019-04-12T01:09:48.961" v="2180" actId="207"/>
      <pc:docMkLst>
        <pc:docMk/>
      </pc:docMkLst>
      <pc:sldChg chg="del">
        <pc:chgData name="Chu-Hsiang Huang" userId="543a1667-cf7d-4263-9c3a-2bbd98271c62" providerId="ADAL" clId="{48237B9A-EBE3-4AA1-A518-7718AB28C20E}" dt="2019-04-11T04:02:14.161" v="905" actId="2696"/>
        <pc:sldMkLst>
          <pc:docMk/>
          <pc:sldMk cId="4047271853" sldId="256"/>
        </pc:sldMkLst>
      </pc:sldChg>
      <pc:sldChg chg="modSp add">
        <pc:chgData name="Chu-Hsiang Huang" userId="543a1667-cf7d-4263-9c3a-2bbd98271c62" providerId="ADAL" clId="{48237B9A-EBE3-4AA1-A518-7718AB28C20E}" dt="2019-04-11T03:43:59.968" v="540" actId="20577"/>
        <pc:sldMkLst>
          <pc:docMk/>
          <pc:sldMk cId="850081768" sldId="257"/>
        </pc:sldMkLst>
        <pc:spChg chg="mod">
          <ac:chgData name="Chu-Hsiang Huang" userId="543a1667-cf7d-4263-9c3a-2bbd98271c62" providerId="ADAL" clId="{48237B9A-EBE3-4AA1-A518-7718AB28C20E}" dt="2019-04-11T03:29:08.072" v="8"/>
          <ac:spMkLst>
            <pc:docMk/>
            <pc:sldMk cId="850081768" sldId="257"/>
            <ac:spMk id="2" creationId="{F7FC6102-B26C-4D9B-91A8-C85D3A052548}"/>
          </ac:spMkLst>
        </pc:spChg>
        <pc:spChg chg="mod">
          <ac:chgData name="Chu-Hsiang Huang" userId="543a1667-cf7d-4263-9c3a-2bbd98271c62" providerId="ADAL" clId="{48237B9A-EBE3-4AA1-A518-7718AB28C20E}" dt="2019-04-11T03:43:59.968" v="540" actId="20577"/>
          <ac:spMkLst>
            <pc:docMk/>
            <pc:sldMk cId="850081768" sldId="257"/>
            <ac:spMk id="3" creationId="{610F804C-34C7-4DC5-9043-F01EE1A78A3B}"/>
          </ac:spMkLst>
        </pc:spChg>
      </pc:sldChg>
      <pc:sldChg chg="addSp delSp modSp add">
        <pc:chgData name="Chu-Hsiang Huang" userId="543a1667-cf7d-4263-9c3a-2bbd98271c62" providerId="ADAL" clId="{48237B9A-EBE3-4AA1-A518-7718AB28C20E}" dt="2019-04-12T00:25:10.552" v="1686" actId="14734"/>
        <pc:sldMkLst>
          <pc:docMk/>
          <pc:sldMk cId="169867289" sldId="258"/>
        </pc:sldMkLst>
        <pc:spChg chg="mod">
          <ac:chgData name="Chu-Hsiang Huang" userId="543a1667-cf7d-4263-9c3a-2bbd98271c62" providerId="ADAL" clId="{48237B9A-EBE3-4AA1-A518-7718AB28C20E}" dt="2019-04-11T03:35:09.505" v="430"/>
          <ac:spMkLst>
            <pc:docMk/>
            <pc:sldMk cId="169867289" sldId="258"/>
            <ac:spMk id="2" creationId="{340B2747-191D-45F1-BE3A-EDD454D1BB05}"/>
          </ac:spMkLst>
        </pc:spChg>
        <pc:spChg chg="del">
          <ac:chgData name="Chu-Hsiang Huang" userId="543a1667-cf7d-4263-9c3a-2bbd98271c62" providerId="ADAL" clId="{48237B9A-EBE3-4AA1-A518-7718AB28C20E}" dt="2019-04-11T03:41:17.266" v="431"/>
          <ac:spMkLst>
            <pc:docMk/>
            <pc:sldMk cId="169867289" sldId="258"/>
            <ac:spMk id="3" creationId="{0819F01D-B161-42E8-ABA0-BB5FFF73E14A}"/>
          </ac:spMkLst>
        </pc:spChg>
        <pc:spChg chg="add del mod">
          <ac:chgData name="Chu-Hsiang Huang" userId="543a1667-cf7d-4263-9c3a-2bbd98271c62" providerId="ADAL" clId="{48237B9A-EBE3-4AA1-A518-7718AB28C20E}" dt="2019-04-11T11:12:00.500" v="1427" actId="478"/>
          <ac:spMkLst>
            <pc:docMk/>
            <pc:sldMk cId="169867289" sldId="258"/>
            <ac:spMk id="3" creationId="{58809BD3-7BF5-4B37-A7CD-8D2B14241870}"/>
          </ac:spMkLst>
        </pc:spChg>
        <pc:graphicFrameChg chg="add mod modGraphic">
          <ac:chgData name="Chu-Hsiang Huang" userId="543a1667-cf7d-4263-9c3a-2bbd98271c62" providerId="ADAL" clId="{48237B9A-EBE3-4AA1-A518-7718AB28C20E}" dt="2019-04-12T00:25:10.552" v="1686" actId="14734"/>
          <ac:graphicFrameMkLst>
            <pc:docMk/>
            <pc:sldMk cId="169867289" sldId="258"/>
            <ac:graphicFrameMk id="4" creationId="{3C3892E3-2D82-4A13-9F39-6195271AF9BF}"/>
          </ac:graphicFrameMkLst>
        </pc:graphicFrameChg>
        <pc:graphicFrameChg chg="add del mod modGraphic">
          <ac:chgData name="Chu-Hsiang Huang" userId="543a1667-cf7d-4263-9c3a-2bbd98271c62" providerId="ADAL" clId="{48237B9A-EBE3-4AA1-A518-7718AB28C20E}" dt="2019-04-11T04:25:04.868" v="920" actId="478"/>
          <ac:graphicFrameMkLst>
            <pc:docMk/>
            <pc:sldMk cId="169867289" sldId="258"/>
            <ac:graphicFrameMk id="5" creationId="{0091E731-3118-45F1-B264-13E176E9F23C}"/>
          </ac:graphicFrameMkLst>
        </pc:graphicFrameChg>
      </pc:sldChg>
      <pc:sldChg chg="modSp add">
        <pc:chgData name="Chu-Hsiang Huang" userId="543a1667-cf7d-4263-9c3a-2bbd98271c62" providerId="ADAL" clId="{48237B9A-EBE3-4AA1-A518-7718AB28C20E}" dt="2019-04-12T01:09:48.961" v="2180" actId="207"/>
        <pc:sldMkLst>
          <pc:docMk/>
          <pc:sldMk cId="346721073" sldId="259"/>
        </pc:sldMkLst>
        <pc:spChg chg="mod">
          <ac:chgData name="Chu-Hsiang Huang" userId="543a1667-cf7d-4263-9c3a-2bbd98271c62" providerId="ADAL" clId="{48237B9A-EBE3-4AA1-A518-7718AB28C20E}" dt="2019-04-11T03:48:03.084" v="655" actId="20577"/>
          <ac:spMkLst>
            <pc:docMk/>
            <pc:sldMk cId="346721073" sldId="259"/>
            <ac:spMk id="2" creationId="{917A1902-E3CE-4DF2-9D25-56399FFB4DAD}"/>
          </ac:spMkLst>
        </pc:spChg>
        <pc:spChg chg="mod">
          <ac:chgData name="Chu-Hsiang Huang" userId="543a1667-cf7d-4263-9c3a-2bbd98271c62" providerId="ADAL" clId="{48237B9A-EBE3-4AA1-A518-7718AB28C20E}" dt="2019-04-12T01:09:48.961" v="2180" actId="207"/>
          <ac:spMkLst>
            <pc:docMk/>
            <pc:sldMk cId="346721073" sldId="259"/>
            <ac:spMk id="3" creationId="{3F151CC9-C82D-4622-B056-44073AB259F1}"/>
          </ac:spMkLst>
        </pc:spChg>
      </pc:sldChg>
      <pc:sldChg chg="modSp add">
        <pc:chgData name="Chu-Hsiang Huang" userId="543a1667-cf7d-4263-9c3a-2bbd98271c62" providerId="ADAL" clId="{48237B9A-EBE3-4AA1-A518-7718AB28C20E}" dt="2019-04-11T03:59:43.787" v="903" actId="20577"/>
        <pc:sldMkLst>
          <pc:docMk/>
          <pc:sldMk cId="3729616553" sldId="260"/>
        </pc:sldMkLst>
        <pc:spChg chg="mod">
          <ac:chgData name="Chu-Hsiang Huang" userId="543a1667-cf7d-4263-9c3a-2bbd98271c62" providerId="ADAL" clId="{48237B9A-EBE3-4AA1-A518-7718AB28C20E}" dt="2019-04-11T03:56:29.575" v="807" actId="20577"/>
          <ac:spMkLst>
            <pc:docMk/>
            <pc:sldMk cId="3729616553" sldId="260"/>
            <ac:spMk id="2" creationId="{D3B9AC53-42F6-4BA5-AC7D-76FCC34B2062}"/>
          </ac:spMkLst>
        </pc:spChg>
        <pc:spChg chg="mod">
          <ac:chgData name="Chu-Hsiang Huang" userId="543a1667-cf7d-4263-9c3a-2bbd98271c62" providerId="ADAL" clId="{48237B9A-EBE3-4AA1-A518-7718AB28C20E}" dt="2019-04-11T03:59:43.787" v="903" actId="20577"/>
          <ac:spMkLst>
            <pc:docMk/>
            <pc:sldMk cId="3729616553" sldId="260"/>
            <ac:spMk id="3" creationId="{24300927-873A-40CC-A04B-C86B82A35228}"/>
          </ac:spMkLst>
        </pc:spChg>
      </pc:sldChg>
      <pc:sldChg chg="modSp add">
        <pc:chgData name="Chu-Hsiang Huang" userId="543a1667-cf7d-4263-9c3a-2bbd98271c62" providerId="ADAL" clId="{48237B9A-EBE3-4AA1-A518-7718AB28C20E}" dt="2019-04-11T04:04:51.917" v="915" actId="20577"/>
        <pc:sldMkLst>
          <pc:docMk/>
          <pc:sldMk cId="3771030020" sldId="261"/>
        </pc:sldMkLst>
        <pc:spChg chg="mod">
          <ac:chgData name="Chu-Hsiang Huang" userId="543a1667-cf7d-4263-9c3a-2bbd98271c62" providerId="ADAL" clId="{48237B9A-EBE3-4AA1-A518-7718AB28C20E}" dt="2019-04-11T04:04:51.917" v="915" actId="20577"/>
          <ac:spMkLst>
            <pc:docMk/>
            <pc:sldMk cId="3771030020" sldId="261"/>
            <ac:spMk id="2" creationId="{00000000-0000-0000-0000-000000000000}"/>
          </ac:spMkLst>
        </pc:spChg>
        <pc:spChg chg="mod">
          <ac:chgData name="Chu-Hsiang Huang" userId="543a1667-cf7d-4263-9c3a-2bbd98271c62" providerId="ADAL" clId="{48237B9A-EBE3-4AA1-A518-7718AB28C20E}" dt="2019-04-11T04:04:46.035" v="911" actId="20577"/>
          <ac:spMkLst>
            <pc:docMk/>
            <pc:sldMk cId="3771030020" sldId="261"/>
            <ac:spMk id="5" creationId="{00000000-0000-0000-0000-000000000000}"/>
          </ac:spMkLst>
        </pc:spChg>
      </pc:sldChg>
      <pc:sldChg chg="addSp delSp modSp add">
        <pc:chgData name="Chu-Hsiang Huang" userId="543a1667-cf7d-4263-9c3a-2bbd98271c62" providerId="ADAL" clId="{48237B9A-EBE3-4AA1-A518-7718AB28C20E}" dt="2019-04-12T00:44:22.999" v="2169" actId="20577"/>
        <pc:sldMkLst>
          <pc:docMk/>
          <pc:sldMk cId="127881248" sldId="262"/>
        </pc:sldMkLst>
        <pc:spChg chg="mod">
          <ac:chgData name="Chu-Hsiang Huang" userId="543a1667-cf7d-4263-9c3a-2bbd98271c62" providerId="ADAL" clId="{48237B9A-EBE3-4AA1-A518-7718AB28C20E}" dt="2019-04-12T00:42:01.216" v="2059" actId="20577"/>
          <ac:spMkLst>
            <pc:docMk/>
            <pc:sldMk cId="127881248" sldId="262"/>
            <ac:spMk id="2" creationId="{790BEDE5-BA0F-4F07-A8A1-EF86634D84A4}"/>
          </ac:spMkLst>
        </pc:spChg>
        <pc:spChg chg="add del mod">
          <ac:chgData name="Chu-Hsiang Huang" userId="543a1667-cf7d-4263-9c3a-2bbd98271c62" providerId="ADAL" clId="{48237B9A-EBE3-4AA1-A518-7718AB28C20E}" dt="2019-04-12T00:44:22.999" v="2169" actId="20577"/>
          <ac:spMkLst>
            <pc:docMk/>
            <pc:sldMk cId="127881248" sldId="262"/>
            <ac:spMk id="3" creationId="{4A0742F1-EA60-4255-89F7-E01F3DE49138}"/>
          </ac:spMkLst>
        </pc:spChg>
        <pc:spChg chg="add del">
          <ac:chgData name="Chu-Hsiang Huang" userId="543a1667-cf7d-4263-9c3a-2bbd98271c62" providerId="ADAL" clId="{48237B9A-EBE3-4AA1-A518-7718AB28C20E}" dt="2019-04-11T11:16:48.445" v="1622"/>
          <ac:spMkLst>
            <pc:docMk/>
            <pc:sldMk cId="127881248" sldId="262"/>
            <ac:spMk id="4" creationId="{786A3730-9343-48E9-AEC6-1AEE3F504E95}"/>
          </ac:spMkLst>
        </pc:spChg>
      </pc:sldChg>
      <pc:sldChg chg="modSp add del ord">
        <pc:chgData name="Chu-Hsiang Huang" userId="543a1667-cf7d-4263-9c3a-2bbd98271c62" providerId="ADAL" clId="{48237B9A-EBE3-4AA1-A518-7718AB28C20E}" dt="2019-04-11T10:06:14.917" v="1425" actId="2696"/>
        <pc:sldMkLst>
          <pc:docMk/>
          <pc:sldMk cId="4284518324" sldId="263"/>
        </pc:sldMkLst>
        <pc:spChg chg="mod">
          <ac:chgData name="Chu-Hsiang Huang" userId="543a1667-cf7d-4263-9c3a-2bbd98271c62" providerId="ADAL" clId="{48237B9A-EBE3-4AA1-A518-7718AB28C20E}" dt="2019-04-11T10:04:07.910" v="1352" actId="20577"/>
          <ac:spMkLst>
            <pc:docMk/>
            <pc:sldMk cId="4284518324" sldId="263"/>
            <ac:spMk id="2" creationId="{1EF61CC7-4288-4093-BB90-88CB89833E57}"/>
          </ac:spMkLst>
        </pc:spChg>
        <pc:spChg chg="mod">
          <ac:chgData name="Chu-Hsiang Huang" userId="543a1667-cf7d-4263-9c3a-2bbd98271c62" providerId="ADAL" clId="{48237B9A-EBE3-4AA1-A518-7718AB28C20E}" dt="2019-04-11T10:05:26.764" v="1414"/>
          <ac:spMkLst>
            <pc:docMk/>
            <pc:sldMk cId="4284518324" sldId="263"/>
            <ac:spMk id="3" creationId="{BABE84C3-C7E7-45EE-AACC-5EBC8866F6C1}"/>
          </ac:spMkLst>
        </pc:spChg>
      </pc:sldChg>
    </pc:docChg>
  </pc:docChgLst>
  <pc:docChgLst>
    <pc:chgData name="Chu-Hsiang Huang" userId="543a1667-cf7d-4263-9c3a-2bbd98271c62" providerId="ADAL" clId="{790B58B8-BA2F-4FFB-B5DD-8D1DAFA8AD20}"/>
    <pc:docChg chg="modSld">
      <pc:chgData name="Chu-Hsiang Huang" userId="543a1667-cf7d-4263-9c3a-2bbd98271c62" providerId="ADAL" clId="{790B58B8-BA2F-4FFB-B5DD-8D1DAFA8AD20}" dt="2019-04-12T03:13:25.883" v="113" actId="20577"/>
      <pc:docMkLst>
        <pc:docMk/>
      </pc:docMkLst>
      <pc:sldChg chg="modSp">
        <pc:chgData name="Chu-Hsiang Huang" userId="543a1667-cf7d-4263-9c3a-2bbd98271c62" providerId="ADAL" clId="{790B58B8-BA2F-4FFB-B5DD-8D1DAFA8AD20}" dt="2019-04-12T03:13:25.883" v="113" actId="20577"/>
        <pc:sldMkLst>
          <pc:docMk/>
          <pc:sldMk cId="127881248" sldId="262"/>
        </pc:sldMkLst>
        <pc:spChg chg="mod">
          <ac:chgData name="Chu-Hsiang Huang" userId="543a1667-cf7d-4263-9c3a-2bbd98271c62" providerId="ADAL" clId="{790B58B8-BA2F-4FFB-B5DD-8D1DAFA8AD20}" dt="2019-04-12T03:13:06.014" v="71" actId="20577"/>
          <ac:spMkLst>
            <pc:docMk/>
            <pc:sldMk cId="127881248" sldId="262"/>
            <ac:spMk id="2" creationId="{790BEDE5-BA0F-4F07-A8A1-EF86634D84A4}"/>
          </ac:spMkLst>
        </pc:spChg>
        <pc:spChg chg="mod">
          <ac:chgData name="Chu-Hsiang Huang" userId="543a1667-cf7d-4263-9c3a-2bbd98271c62" providerId="ADAL" clId="{790B58B8-BA2F-4FFB-B5DD-8D1DAFA8AD20}" dt="2019-04-12T03:13:25.883" v="113" actId="20577"/>
          <ac:spMkLst>
            <pc:docMk/>
            <pc:sldMk cId="127881248" sldId="262"/>
            <ac:spMk id="3" creationId="{4A0742F1-EA60-4255-89F7-E01F3DE4913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DB7A16-33EB-44AF-ABD4-881E9B4DB0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4BD9D-FA31-4B18-B370-D4027CB333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2D67AB-D2B7-4B87-A75B-B19C3D016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DC25E-2016-4677-887F-C89B15BBA05A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0617DB-9597-4E1B-879C-A04D72F2E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6C5622-09C3-4A16-82F3-FE7C4FD81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F6B6-C01C-4768-A942-490BF5DD1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387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DFE4B8-5D8F-484B-9FD6-2B768E070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A5A99E-956D-468B-9162-30CF32283B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1FBE0C-8BE8-4040-BDB9-38F489129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DC25E-2016-4677-887F-C89B15BBA05A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33CB45-A8D8-4478-86E6-69DDDC482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FF11D6-00E4-416E-8DAC-56B3CC787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F6B6-C01C-4768-A942-490BF5DD1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77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BCDAF17-E7BE-42A0-9C8B-C85B59B308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2741FC-C3AA-487F-91FA-13BEE34505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2E70A-65CC-45FB-84FF-53077F01E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DC25E-2016-4677-887F-C89B15BBA05A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E2FA65-BB22-49B2-98EB-536DF728A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A4F41A-08FB-455D-9BE1-0DEECF950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F6B6-C01C-4768-A942-490BF5DD1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4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2626E-3F61-467C-B76E-5780559B3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EFE216-E662-4412-AEC6-EBB9EFD8C7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32F646-CDE1-4BC3-B2BF-F839D2506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DC25E-2016-4677-887F-C89B15BBA05A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77FB2-8D32-4EE3-B4DC-64D8135CA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A6B826-A406-4E1A-A185-EC64758E8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F6B6-C01C-4768-A942-490BF5DD1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232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059C4-06F7-4919-A24E-85F7F05DF1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0DC0A5-619E-4DF3-B428-22925E53AC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4CA776-F6BD-44E4-AFA9-FBF0462422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DC25E-2016-4677-887F-C89B15BBA05A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07940-1942-4E69-87DB-F4F9279CE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5F6A28-107C-4F8A-9976-FBE6BD306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F6B6-C01C-4768-A942-490BF5DD1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728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28440B-1CBD-4591-9D3D-0FF02B7F6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3CAD64-54F5-43E0-A02C-521AD85E72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172D17-5DBC-461E-B14A-71AC931094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F4F4F2-AC9C-4686-B9E8-70053135B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DC25E-2016-4677-887F-C89B15BBA05A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89181E-3895-4703-9882-72325E4D3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985031-36A5-4653-9187-BB88335BF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F6B6-C01C-4768-A942-490BF5DD1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253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3448D-2C2E-4934-A3E1-752D543F0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B005D9-F88C-47E8-B389-B1AA161841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670049-7512-4002-84B9-648B9541E2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8A6B2-A7BC-4584-A4C5-3996CF778A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0E5D33-6957-487D-A4B2-43D0B3BE52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C1C440-C94C-46BD-B6FE-0842597C8D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DC25E-2016-4677-887F-C89B15BBA05A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863183-CC3C-48DF-A15B-85DBEBCD2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EFF053-AC42-4D57-A571-80F3658BE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F6B6-C01C-4768-A942-490BF5DD1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940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9B4126-D6E1-4F2A-8BCB-848425395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4E21C7-4943-4747-8320-3396EE710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DC25E-2016-4677-887F-C89B15BBA05A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45CDDF-F961-42A9-A3E6-7AF9EC752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AFB6AA-D5E5-4163-A167-A7574EBD8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F6B6-C01C-4768-A942-490BF5DD1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233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5F1412-0D0A-42CF-8EBA-5C6B30EBF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DC25E-2016-4677-887F-C89B15BBA05A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C7D820-DE14-4BAC-94F6-E74D8B14B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D56506-BBC0-4951-963E-BB9355910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F6B6-C01C-4768-A942-490BF5DD1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063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16F5-6BCC-4157-B8BB-B7F4045F0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91AF85-1911-4CD4-B208-1F45F777CF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83B2B9-EBCA-446F-B06C-0E5C6BC0A9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DBE932-263F-4ADD-A23C-D68ED7941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DC25E-2016-4677-887F-C89B15BBA05A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8FD4E5-CA72-4022-8926-9A665B0D6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2722A3-4311-43A6-ABEA-5DA24C8C6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F6B6-C01C-4768-A942-490BF5DD1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999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03676B-30F7-40B7-BB87-530F76333C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8E139C-E97B-43F6-8FFB-D7BD543D18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2C5DEB-89CE-41F7-84C0-1869B5A551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06A12C-98A8-43B2-8B9B-F48E1B759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DC25E-2016-4677-887F-C89B15BBA05A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78C023-96F9-4C17-9B46-14A7C4234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4EBBB2-96C5-4433-A604-FBD5EE30A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F6B6-C01C-4768-A942-490BF5DD1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8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38DADC0-D74F-4BA9-A123-742A2CC04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816D08-DFA9-47ED-8030-C6720B3B09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B4EFF0-E40E-4C34-9938-E8EFD13F96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DC25E-2016-4677-887F-C89B15BBA05A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27347F-12E8-4DE5-92C6-DF9FA0DCB7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40E040-20F4-4E98-966E-420A11EB83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4AF6B6-C01C-4768-A942-490BF5DD1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527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297416" y="1321867"/>
            <a:ext cx="9869347" cy="2387600"/>
          </a:xfrm>
        </p:spPr>
        <p:txBody>
          <a:bodyPr>
            <a:normAutofit/>
          </a:bodyPr>
          <a:lstStyle/>
          <a:p>
            <a:r>
              <a:rPr lang="en-US" altLang="ja-JP" sz="4800" dirty="0">
                <a:latin typeface="Arial" panose="020B0604020202020204" pitchFamily="34" charset="0"/>
                <a:cs typeface="Arial" panose="020B0604020202020204" pitchFamily="34" charset="0"/>
              </a:rPr>
              <a:t>Way forward on RRM enhancement for </a:t>
            </a:r>
            <a:r>
              <a:rPr lang="en-US" altLang="ja-JP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LTE HST</a:t>
            </a:r>
            <a:endParaRPr kumimoji="1" lang="ja-JP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780252"/>
            <a:ext cx="9144000" cy="1477548"/>
          </a:xfrm>
        </p:spPr>
        <p:txBody>
          <a:bodyPr>
            <a:normAutofit/>
          </a:bodyPr>
          <a:lstStyle/>
          <a:p>
            <a:r>
              <a:rPr kumimoji="1" lang="en-US" altLang="ja-JP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NTT DOCOMO, INC.</a:t>
            </a:r>
            <a:endParaRPr kumimoji="1" lang="ja-JP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163346" y="-217373"/>
            <a:ext cx="7273774" cy="153924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3GPP TSG-RAN WG4 Meeting #91	                                               </a:t>
            </a:r>
          </a:p>
          <a:p>
            <a:pPr algn="l"/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Reno, United States of America, 13 - 17 May, 2019</a:t>
            </a:r>
          </a:p>
          <a:p>
            <a:pPr algn="l"/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73617" y="451964"/>
            <a:ext cx="32504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R4-1907739</a:t>
            </a:r>
          </a:p>
          <a:p>
            <a:pPr algn="r"/>
            <a:r>
              <a:rPr lang="en-US" altLang="ja-JP" sz="2000" b="1" dirty="0" smtClean="0"/>
              <a:t>Document for:</a:t>
            </a:r>
            <a:r>
              <a:rPr lang="en-US" altLang="ja-JP" sz="2000" dirty="0" smtClean="0"/>
              <a:t>	Approval</a:t>
            </a:r>
            <a:endParaRPr lang="ja-JP" altLang="en-US" sz="2000" dirty="0" smtClean="0"/>
          </a:p>
          <a:p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10300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B9AC53-42F6-4BA5-AC7D-76FCC34B2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RLM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300927-873A-40CC-A04B-C86B82A352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4683"/>
            <a:ext cx="10515600" cy="4351338"/>
          </a:xfrm>
        </p:spPr>
        <p:txBody>
          <a:bodyPr>
            <a:normAutofit fontScale="77500" lnSpcReduction="20000"/>
          </a:bodyPr>
          <a:lstStyle/>
          <a:p>
            <a:pPr hangingPunct="0"/>
            <a:r>
              <a:rPr lang="en-GB" altLang="ja-JP" dirty="0"/>
              <a:t>Option 1(Intel):</a:t>
            </a:r>
            <a:endParaRPr lang="ja-JP" altLang="ja-JP" dirty="0"/>
          </a:p>
          <a:p>
            <a:pPr lvl="1" hangingPunct="0"/>
            <a:r>
              <a:rPr lang="en-GB" altLang="ja-JP" dirty="0"/>
              <a:t>For RLM in high speed scenario, define a new event according to some threshold Q</a:t>
            </a:r>
            <a:r>
              <a:rPr lang="en-GB" altLang="ja-JP" baseline="-25000" dirty="0"/>
              <a:t>out,E1</a:t>
            </a:r>
            <a:r>
              <a:rPr lang="en-GB" altLang="ja-JP" dirty="0"/>
              <a:t> which is less than 10%. A new signalling will be introduced for UE to indicate network that it is going to be out-of-sync if PDCCH block error rate is above Q</a:t>
            </a:r>
            <a:r>
              <a:rPr lang="en-GB" altLang="ja-JP" baseline="-25000" dirty="0"/>
              <a:t>out,E1</a:t>
            </a:r>
            <a:r>
              <a:rPr lang="en-GB" altLang="ja-JP" dirty="0"/>
              <a:t>.</a:t>
            </a:r>
            <a:endParaRPr lang="ja-JP" altLang="ja-JP" dirty="0"/>
          </a:p>
          <a:p>
            <a:pPr hangingPunct="0"/>
            <a:r>
              <a:rPr lang="en-GB" altLang="ja-JP" dirty="0"/>
              <a:t>Option 2(Intel):</a:t>
            </a:r>
            <a:endParaRPr lang="ja-JP" altLang="ja-JP" dirty="0"/>
          </a:p>
          <a:p>
            <a:pPr lvl="1" hangingPunct="0"/>
            <a:r>
              <a:rPr lang="en-GB" altLang="ja-JP" dirty="0"/>
              <a:t>For RLM in high speed scenario, define the threshold Q</a:t>
            </a:r>
            <a:r>
              <a:rPr lang="en-GB" altLang="ja-JP" baseline="-25000" dirty="0"/>
              <a:t>out_HST</a:t>
            </a:r>
            <a:r>
              <a:rPr lang="en-GB" altLang="ja-JP" dirty="0"/>
              <a:t> as the level at which the downlink radio link cannot be reliably received and shall correspond to [10]% block error rate of a hypothetical PDCCH transmission with transmission parameters specified.</a:t>
            </a:r>
            <a:endParaRPr lang="ja-JP" altLang="ja-JP" dirty="0"/>
          </a:p>
          <a:p>
            <a:pPr hangingPunct="0"/>
            <a:r>
              <a:rPr lang="en-GB" altLang="ja-JP" dirty="0"/>
              <a:t>Option 3 (Ericsson):</a:t>
            </a:r>
            <a:endParaRPr lang="ja-JP" altLang="ja-JP" dirty="0"/>
          </a:p>
          <a:p>
            <a:pPr lvl="1" hangingPunct="0"/>
            <a:r>
              <a:rPr lang="en-GB" altLang="ja-JP" dirty="0"/>
              <a:t>RAN4 specify RLM requirements only for the condition PDCCH is transmitted with transmission diversity when the new very high speed signalling is indicated</a:t>
            </a:r>
            <a:r>
              <a:rPr lang="en-GB" altLang="ja-JP" dirty="0" smtClean="0"/>
              <a:t>.</a:t>
            </a:r>
          </a:p>
          <a:p>
            <a:pPr hangingPunct="0"/>
            <a:r>
              <a:rPr lang="en-GB" altLang="ja-JP" dirty="0" smtClean="0"/>
              <a:t>Option 4 (</a:t>
            </a:r>
            <a:r>
              <a:rPr lang="en-GB" altLang="ja-JP" dirty="0" smtClean="0"/>
              <a:t>Qualcomm, Huawei)</a:t>
            </a:r>
            <a:endParaRPr lang="en-GB" altLang="ja-JP" dirty="0" smtClean="0"/>
          </a:p>
          <a:p>
            <a:pPr lvl="1" hangingPunct="0"/>
            <a:r>
              <a:rPr lang="en-GB" altLang="ja-JP" dirty="0" smtClean="0"/>
              <a:t>No enhancement is </a:t>
            </a:r>
            <a:r>
              <a:rPr lang="en-GB" altLang="ja-JP" dirty="0" smtClean="0"/>
              <a:t>needed</a:t>
            </a:r>
          </a:p>
          <a:p>
            <a:pPr hangingPunct="0"/>
            <a:endParaRPr lang="en-GB" altLang="ja-JP" dirty="0"/>
          </a:p>
          <a:p>
            <a:pPr hangingPunct="0"/>
            <a:r>
              <a:rPr lang="en-GB" altLang="ja-JP" dirty="0" smtClean="0"/>
              <a:t>Companies are encouraged to provide simulation results in next meeting.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37296165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0BEDE5-BA0F-4F07-A8A1-EF86634D8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Capability </a:t>
            </a:r>
            <a:r>
              <a:rPr lang="en-US" dirty="0"/>
              <a:t>and Configuration </a:t>
            </a:r>
            <a:r>
              <a:rPr lang="en-US" dirty="0" smtClean="0"/>
              <a:t>Signalling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0742F1-EA60-4255-89F7-E01F3DE491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hangingPunct="0"/>
            <a:r>
              <a:rPr lang="en-GB" altLang="ja-JP" dirty="0" smtClean="0">
                <a:solidFill>
                  <a:srgbClr val="00B050"/>
                </a:solidFill>
              </a:rPr>
              <a:t>Two </a:t>
            </a:r>
            <a:r>
              <a:rPr lang="en-GB" altLang="ja-JP" dirty="0">
                <a:solidFill>
                  <a:srgbClr val="00B050"/>
                </a:solidFill>
              </a:rPr>
              <a:t>additional capabilities and configuration flags are added in release 16 to</a:t>
            </a:r>
            <a:endParaRPr lang="ja-JP" altLang="ja-JP" dirty="0">
              <a:solidFill>
                <a:srgbClr val="00B050"/>
              </a:solidFill>
            </a:endParaRPr>
          </a:p>
          <a:p>
            <a:pPr lvl="1"/>
            <a:r>
              <a:rPr lang="en-GB" altLang="ja-JP" dirty="0">
                <a:solidFill>
                  <a:srgbClr val="00B050"/>
                </a:solidFill>
              </a:rPr>
              <a:t>Indicate and enable support for </a:t>
            </a:r>
            <a:r>
              <a:rPr lang="en-GB" altLang="ja-JP" dirty="0" err="1" smtClean="0">
                <a:solidFill>
                  <a:srgbClr val="00B050"/>
                </a:solidFill>
              </a:rPr>
              <a:t>SCell</a:t>
            </a:r>
            <a:r>
              <a:rPr lang="en-GB" altLang="ja-JP" dirty="0" smtClean="0">
                <a:solidFill>
                  <a:srgbClr val="00B050"/>
                </a:solidFill>
              </a:rPr>
              <a:t> enhancements in </a:t>
            </a:r>
            <a:r>
              <a:rPr lang="en-GB" altLang="ja-JP" dirty="0" err="1">
                <a:solidFill>
                  <a:srgbClr val="00B050"/>
                </a:solidFill>
              </a:rPr>
              <a:t>cDRX</a:t>
            </a:r>
            <a:r>
              <a:rPr lang="en-GB" altLang="ja-JP" dirty="0">
                <a:solidFill>
                  <a:srgbClr val="00B050"/>
                </a:solidFill>
              </a:rPr>
              <a:t> and for deactivated </a:t>
            </a:r>
            <a:r>
              <a:rPr lang="en-GB" altLang="ja-JP" dirty="0" err="1" smtClean="0">
                <a:solidFill>
                  <a:srgbClr val="00B050"/>
                </a:solidFill>
              </a:rPr>
              <a:t>SCells</a:t>
            </a:r>
            <a:r>
              <a:rPr lang="en-US" altLang="ja-JP" dirty="0" smtClean="0">
                <a:solidFill>
                  <a:srgbClr val="00B050"/>
                </a:solidFill>
              </a:rPr>
              <a:t> supporting up to 350km/h velocity</a:t>
            </a:r>
            <a:endParaRPr lang="en-GB" altLang="ja-JP" dirty="0" smtClean="0">
              <a:solidFill>
                <a:srgbClr val="00B050"/>
              </a:solidFill>
            </a:endParaRPr>
          </a:p>
          <a:p>
            <a:pPr lvl="1"/>
            <a:r>
              <a:rPr lang="en-GB" altLang="ja-JP" dirty="0" smtClean="0">
                <a:solidFill>
                  <a:srgbClr val="00B050"/>
                </a:solidFill>
              </a:rPr>
              <a:t>Indicate </a:t>
            </a:r>
            <a:r>
              <a:rPr lang="en-GB" altLang="ja-JP" dirty="0">
                <a:solidFill>
                  <a:srgbClr val="00B050"/>
                </a:solidFill>
              </a:rPr>
              <a:t>and enable support for </a:t>
            </a:r>
            <a:r>
              <a:rPr lang="en-GB" altLang="ja-JP" dirty="0" err="1" smtClean="0">
                <a:solidFill>
                  <a:srgbClr val="00B050"/>
                </a:solidFill>
              </a:rPr>
              <a:t>PCell</a:t>
            </a:r>
            <a:r>
              <a:rPr lang="en-GB" altLang="ja-JP" dirty="0" smtClean="0">
                <a:solidFill>
                  <a:srgbClr val="00B050"/>
                </a:solidFill>
              </a:rPr>
              <a:t> enhancements </a:t>
            </a:r>
            <a:r>
              <a:rPr lang="en-GB" altLang="ja-JP" dirty="0">
                <a:solidFill>
                  <a:srgbClr val="00B050"/>
                </a:solidFill>
              </a:rPr>
              <a:t>supporting higher UE </a:t>
            </a:r>
            <a:r>
              <a:rPr lang="en-GB" altLang="ja-JP" dirty="0" smtClean="0">
                <a:solidFill>
                  <a:srgbClr val="00B050"/>
                </a:solidFill>
              </a:rPr>
              <a:t>speed than 350km/h (only consider non-CA case)</a:t>
            </a:r>
          </a:p>
          <a:p>
            <a:pPr marL="457200" lvl="1" indent="0">
              <a:buNone/>
            </a:pPr>
            <a:endParaRPr lang="ja-JP" altLang="ja-JP" dirty="0">
              <a:solidFill>
                <a:srgbClr val="00B050"/>
              </a:solidFill>
            </a:endParaRPr>
          </a:p>
          <a:p>
            <a:r>
              <a:rPr lang="en-US" dirty="0" smtClean="0">
                <a:solidFill>
                  <a:srgbClr val="00B050"/>
                </a:solidFill>
              </a:rPr>
              <a:t>Send LS to RAN2 based on above agreements.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81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Target velocity of RAN4 RRM requirements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ja-JP" dirty="0" smtClean="0">
                <a:solidFill>
                  <a:srgbClr val="00B050"/>
                </a:solidFill>
              </a:rPr>
              <a:t>In </a:t>
            </a:r>
            <a:r>
              <a:rPr lang="en-GB" altLang="ja-JP" dirty="0">
                <a:solidFill>
                  <a:srgbClr val="00B050"/>
                </a:solidFill>
              </a:rPr>
              <a:t>Rel-16 the target velocity for SCC RRM requirements for high speed enhancement is 350km/h, and the target velocity for PCC RRM requirement (single carrier mode) is 500km/h</a:t>
            </a:r>
            <a:r>
              <a:rPr lang="en-GB" altLang="ja-JP" dirty="0" smtClean="0">
                <a:solidFill>
                  <a:srgbClr val="00B050"/>
                </a:solidFill>
              </a:rPr>
              <a:t>.</a:t>
            </a:r>
          </a:p>
          <a:p>
            <a:endParaRPr lang="en-GB" altLang="ja-JP" dirty="0">
              <a:solidFill>
                <a:srgbClr val="00B050"/>
              </a:solidFill>
            </a:endParaRPr>
          </a:p>
          <a:p>
            <a:r>
              <a:rPr lang="en-US" altLang="ja-JP" dirty="0" smtClean="0">
                <a:solidFill>
                  <a:srgbClr val="00B050"/>
                </a:solidFill>
              </a:rPr>
              <a:t>Maximum Doppler shift in RRM simulations is limited to 972Hz, following the agreed UE demodulation assumption on Doppler limitation.</a:t>
            </a:r>
            <a:endParaRPr lang="ja-JP" altLang="ja-JP" dirty="0">
              <a:solidFill>
                <a:srgbClr val="00B050"/>
              </a:solidFill>
            </a:endParaRP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214507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FC6102-B26C-4D9B-91A8-C85D3A052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 err="1"/>
              <a:t>SCell</a:t>
            </a:r>
            <a:r>
              <a:rPr lang="en-GB" altLang="ja-JP" dirty="0"/>
              <a:t> </a:t>
            </a:r>
            <a:r>
              <a:rPr lang="en-GB" altLang="ja-JP" dirty="0" smtClean="0"/>
              <a:t>measurement(1)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0F804C-34C7-4DC5-9043-F01EE1A78A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045" y="1530657"/>
            <a:ext cx="10515600" cy="4351338"/>
          </a:xfrm>
        </p:spPr>
        <p:txBody>
          <a:bodyPr>
            <a:normAutofit/>
          </a:bodyPr>
          <a:lstStyle/>
          <a:p>
            <a:pPr lvl="0"/>
            <a:r>
              <a:rPr lang="en-GB" altLang="ja-JP" sz="2400" dirty="0">
                <a:solidFill>
                  <a:srgbClr val="00B050"/>
                </a:solidFill>
              </a:rPr>
              <a:t>Measurement requirements for active </a:t>
            </a:r>
            <a:r>
              <a:rPr lang="en-GB" altLang="ja-JP" sz="2400" dirty="0" err="1">
                <a:solidFill>
                  <a:srgbClr val="00B050"/>
                </a:solidFill>
              </a:rPr>
              <a:t>SCell</a:t>
            </a:r>
            <a:r>
              <a:rPr lang="en-GB" altLang="ja-JP" sz="2400" dirty="0">
                <a:solidFill>
                  <a:srgbClr val="00B050"/>
                </a:solidFill>
              </a:rPr>
              <a:t> (target speed is </a:t>
            </a:r>
            <a:r>
              <a:rPr lang="en-GB" altLang="ja-JP" sz="2400" dirty="0" smtClean="0">
                <a:solidFill>
                  <a:srgbClr val="00B050"/>
                </a:solidFill>
              </a:rPr>
              <a:t>350km/h)</a:t>
            </a:r>
            <a:endParaRPr lang="en-US" altLang="ja-JP" sz="2400" dirty="0">
              <a:solidFill>
                <a:srgbClr val="00B050"/>
              </a:solidFill>
            </a:endParaRPr>
          </a:p>
          <a:p>
            <a:pPr lvl="1"/>
            <a:r>
              <a:rPr lang="en-GB" altLang="ja-JP" sz="2000" dirty="0">
                <a:solidFill>
                  <a:srgbClr val="00B050"/>
                </a:solidFill>
              </a:rPr>
              <a:t>The same number of samples as the measurement requirement for </a:t>
            </a:r>
            <a:r>
              <a:rPr lang="en-GB" altLang="ja-JP" sz="2000" dirty="0" err="1">
                <a:solidFill>
                  <a:srgbClr val="00B050"/>
                </a:solidFill>
              </a:rPr>
              <a:t>PCell</a:t>
            </a:r>
            <a:r>
              <a:rPr lang="en-GB" altLang="ja-JP" sz="2000" dirty="0">
                <a:solidFill>
                  <a:srgbClr val="00B050"/>
                </a:solidFill>
              </a:rPr>
              <a:t> in Rel-14 can be reused for </a:t>
            </a:r>
            <a:r>
              <a:rPr lang="en-GB" altLang="ja-JP" sz="2000" dirty="0" err="1">
                <a:solidFill>
                  <a:srgbClr val="00B050"/>
                </a:solidFill>
              </a:rPr>
              <a:t>SCell</a:t>
            </a:r>
            <a:r>
              <a:rPr lang="en-GB" altLang="ja-JP" sz="2000" dirty="0">
                <a:solidFill>
                  <a:srgbClr val="00B050"/>
                </a:solidFill>
              </a:rPr>
              <a:t> measurement requirement in Rel-16.</a:t>
            </a:r>
            <a:endParaRPr lang="ja-JP" altLang="ja-JP" sz="2000" dirty="0">
              <a:solidFill>
                <a:srgbClr val="00B050"/>
              </a:solidFill>
            </a:endParaRPr>
          </a:p>
          <a:p>
            <a:pPr lvl="1"/>
            <a:endParaRPr lang="en-GB" altLang="ja-JP" b="1" dirty="0" smtClean="0">
              <a:solidFill>
                <a:srgbClr val="00B050"/>
              </a:solidFill>
            </a:endParaRPr>
          </a:p>
          <a:p>
            <a:pPr lvl="0"/>
            <a:r>
              <a:rPr lang="en-GB" altLang="ja-JP" sz="2400" dirty="0" smtClean="0">
                <a:solidFill>
                  <a:srgbClr val="00B050"/>
                </a:solidFill>
              </a:rPr>
              <a:t>Measurement requirements for deactivate </a:t>
            </a:r>
            <a:r>
              <a:rPr lang="en-GB" altLang="ja-JP" sz="2400" dirty="0" err="1" smtClean="0">
                <a:solidFill>
                  <a:srgbClr val="00B050"/>
                </a:solidFill>
              </a:rPr>
              <a:t>SCell</a:t>
            </a:r>
            <a:r>
              <a:rPr lang="en-GB" altLang="ja-JP" sz="2400" dirty="0" smtClean="0">
                <a:solidFill>
                  <a:srgbClr val="00B050"/>
                </a:solidFill>
              </a:rPr>
              <a:t> (target speed is 350km/h)</a:t>
            </a:r>
          </a:p>
          <a:p>
            <a:pPr lvl="1"/>
            <a:r>
              <a:rPr lang="en-US" sz="2000" dirty="0" smtClean="0">
                <a:solidFill>
                  <a:srgbClr val="00B050"/>
                </a:solidFill>
              </a:rPr>
              <a:t>When common DRX is used:</a:t>
            </a:r>
          </a:p>
          <a:p>
            <a:pPr lvl="2"/>
            <a:r>
              <a:rPr lang="en-US" dirty="0" smtClean="0">
                <a:solidFill>
                  <a:srgbClr val="00B050"/>
                </a:solidFill>
              </a:rPr>
              <a:t>T</a:t>
            </a:r>
            <a:r>
              <a:rPr lang="en-US" baseline="-25000" dirty="0" smtClean="0">
                <a:solidFill>
                  <a:srgbClr val="00B050"/>
                </a:solidFill>
              </a:rPr>
              <a:t>identify_intra</a:t>
            </a:r>
            <a:r>
              <a:rPr lang="en-US" dirty="0" smtClean="0">
                <a:solidFill>
                  <a:srgbClr val="00B050"/>
                </a:solidFill>
              </a:rPr>
              <a:t>  = max (10 * </a:t>
            </a:r>
            <a:r>
              <a:rPr lang="en-US" i="1" dirty="0" err="1" smtClean="0">
                <a:solidFill>
                  <a:srgbClr val="00B050"/>
                </a:solidFill>
              </a:rPr>
              <a:t>measCycleSCell</a:t>
            </a:r>
            <a:r>
              <a:rPr lang="en-US" dirty="0" smtClean="0">
                <a:solidFill>
                  <a:srgbClr val="00B050"/>
                </a:solidFill>
              </a:rPr>
              <a:t>, T</a:t>
            </a:r>
            <a:r>
              <a:rPr lang="en-US" baseline="-25000" dirty="0" smtClean="0">
                <a:solidFill>
                  <a:srgbClr val="00B050"/>
                </a:solidFill>
              </a:rPr>
              <a:t>identify_scc1_enhancement</a:t>
            </a:r>
            <a:r>
              <a:rPr lang="en-US" dirty="0" smtClean="0">
                <a:solidFill>
                  <a:srgbClr val="00B050"/>
                </a:solidFill>
              </a:rPr>
              <a:t>) </a:t>
            </a:r>
          </a:p>
          <a:p>
            <a:pPr lvl="2"/>
            <a:r>
              <a:rPr lang="en-US" dirty="0" smtClean="0">
                <a:solidFill>
                  <a:srgbClr val="00B050"/>
                </a:solidFill>
              </a:rPr>
              <a:t>T</a:t>
            </a:r>
            <a:r>
              <a:rPr lang="en-US" baseline="-25000" dirty="0" smtClean="0">
                <a:solidFill>
                  <a:srgbClr val="00B050"/>
                </a:solidFill>
              </a:rPr>
              <a:t>measure_intra 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>
                <a:solidFill>
                  <a:srgbClr val="00B050"/>
                </a:solidFill>
              </a:rPr>
              <a:t>= max (</a:t>
            </a:r>
            <a:r>
              <a:rPr lang="en-US" dirty="0" smtClean="0">
                <a:solidFill>
                  <a:srgbClr val="00B050"/>
                </a:solidFill>
              </a:rPr>
              <a:t>3 *</a:t>
            </a:r>
            <a:r>
              <a:rPr lang="en-US" i="1" dirty="0" smtClean="0">
                <a:solidFill>
                  <a:srgbClr val="00B050"/>
                </a:solidFill>
              </a:rPr>
              <a:t> </a:t>
            </a:r>
            <a:r>
              <a:rPr lang="en-US" i="1" dirty="0" err="1" smtClean="0">
                <a:solidFill>
                  <a:srgbClr val="00B050"/>
                </a:solidFill>
              </a:rPr>
              <a:t>measCycleSCell</a:t>
            </a:r>
            <a:r>
              <a:rPr lang="en-US" dirty="0">
                <a:solidFill>
                  <a:srgbClr val="00B050"/>
                </a:solidFill>
              </a:rPr>
              <a:t>, T</a:t>
            </a:r>
            <a:r>
              <a:rPr lang="en-US" baseline="-25000" dirty="0">
                <a:solidFill>
                  <a:srgbClr val="00B050"/>
                </a:solidFill>
              </a:rPr>
              <a:t>measure_scc1_enhancement</a:t>
            </a:r>
            <a:r>
              <a:rPr lang="en-US" dirty="0">
                <a:solidFill>
                  <a:srgbClr val="00B050"/>
                </a:solidFill>
              </a:rPr>
              <a:t>).</a:t>
            </a:r>
          </a:p>
          <a:p>
            <a:pPr lvl="2"/>
            <a:r>
              <a:rPr lang="en-US" dirty="0" smtClean="0">
                <a:solidFill>
                  <a:srgbClr val="00B050"/>
                </a:solidFill>
              </a:rPr>
              <a:t>T</a:t>
            </a:r>
            <a:r>
              <a:rPr lang="en-US" baseline="-25000" dirty="0">
                <a:solidFill>
                  <a:srgbClr val="00B050"/>
                </a:solidFill>
              </a:rPr>
              <a:t>identify_scc1_enhancement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>
                <a:solidFill>
                  <a:srgbClr val="00B050"/>
                </a:solidFill>
              </a:rPr>
              <a:t>and T</a:t>
            </a:r>
            <a:r>
              <a:rPr lang="en-US" baseline="-25000" dirty="0">
                <a:solidFill>
                  <a:srgbClr val="00B050"/>
                </a:solidFill>
              </a:rPr>
              <a:t>measure_scc1_enhancement </a:t>
            </a:r>
            <a:r>
              <a:rPr lang="en-US" dirty="0">
                <a:solidFill>
                  <a:srgbClr val="00B050"/>
                </a:solidFill>
              </a:rPr>
              <a:t>are specified </a:t>
            </a:r>
            <a:r>
              <a:rPr lang="en-US" dirty="0" smtClean="0">
                <a:solidFill>
                  <a:srgbClr val="00B050"/>
                </a:solidFill>
              </a:rPr>
              <a:t>as following </a:t>
            </a:r>
            <a:r>
              <a:rPr lang="en-US" dirty="0">
                <a:solidFill>
                  <a:srgbClr val="00B050"/>
                </a:solidFill>
              </a:rPr>
              <a:t>table:</a:t>
            </a:r>
          </a:p>
          <a:p>
            <a:pPr lvl="1"/>
            <a:endParaRPr lang="en-US" sz="2000" dirty="0"/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5175725"/>
              </p:ext>
            </p:extLst>
          </p:nvPr>
        </p:nvGraphicFramePr>
        <p:xfrm>
          <a:off x="1160949" y="4869834"/>
          <a:ext cx="10011696" cy="1706880"/>
        </p:xfrm>
        <a:graphic>
          <a:graphicData uri="http://schemas.openxmlformats.org/drawingml/2006/table">
            <a:tbl>
              <a:tblPr/>
              <a:tblGrid>
                <a:gridCol w="3672290">
                  <a:extLst>
                    <a:ext uri="{9D8B030D-6E8A-4147-A177-3AD203B41FA5}">
                      <a16:colId xmlns:a16="http://schemas.microsoft.com/office/drawing/2014/main" val="3801101839"/>
                    </a:ext>
                  </a:extLst>
                </a:gridCol>
                <a:gridCol w="3183719">
                  <a:extLst>
                    <a:ext uri="{9D8B030D-6E8A-4147-A177-3AD203B41FA5}">
                      <a16:colId xmlns:a16="http://schemas.microsoft.com/office/drawing/2014/main" val="2107464929"/>
                    </a:ext>
                  </a:extLst>
                </a:gridCol>
                <a:gridCol w="3155687">
                  <a:extLst>
                    <a:ext uri="{9D8B030D-6E8A-4147-A177-3AD203B41FA5}">
                      <a16:colId xmlns:a16="http://schemas.microsoft.com/office/drawing/2014/main" val="334201963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DRX cycle length (s)</a:t>
                      </a:r>
                      <a:endParaRPr lang="ja-JP" sz="1400" b="1" kern="12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Aft>
                          <a:spcPts val="0"/>
                        </a:spcAft>
                      </a:pPr>
                      <a:r>
                        <a:rPr lang="en-GB" sz="1400" b="1" kern="120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Tidentify_scc1_enhancement (s) </a:t>
                      </a:r>
                      <a:endParaRPr lang="ja-JP" sz="1400" b="1" kern="120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  <a:p>
                      <a:pPr marL="0" algn="l" defTabSz="914400" rtl="0" eaLnBrk="1" fontAlgn="base" latinLnBrk="0" hangingPunct="0">
                        <a:spcAft>
                          <a:spcPts val="0"/>
                        </a:spcAft>
                      </a:pPr>
                      <a:r>
                        <a:rPr lang="en-GB" sz="1400" b="1" kern="120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(DRX cycles)</a:t>
                      </a:r>
                      <a:endParaRPr lang="ja-JP" sz="1400" b="1" kern="120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Tmeasure_scc1_enhancement (s) </a:t>
                      </a:r>
                      <a:endParaRPr lang="ja-JP" sz="1400" b="1" kern="12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  <a:p>
                      <a:pPr marL="0" algn="l" defTabSz="914400" rtl="0" eaLnBrk="1" fontAlgn="base" latinLnBrk="0" hangingPunct="0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(DRX cycles)</a:t>
                      </a:r>
                      <a:endParaRPr lang="ja-JP" sz="1400" b="1" kern="12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0608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≤0.04</a:t>
                      </a:r>
                      <a:endParaRPr lang="ja-JP" sz="1400" b="1" kern="12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400" b="1" kern="120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0.8 (Note1)</a:t>
                      </a:r>
                      <a:endParaRPr lang="ja-JP" sz="1400" b="1" kern="120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400" b="1" kern="120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0.2 (Note1)</a:t>
                      </a:r>
                      <a:endParaRPr lang="ja-JP" sz="1400" b="1" kern="120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43048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0.04&lt;DRX-cycle≤0.08</a:t>
                      </a:r>
                      <a:endParaRPr lang="ja-JP" sz="1400" b="1" kern="12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Note2(15)</a:t>
                      </a:r>
                      <a:endParaRPr lang="ja-JP" sz="1400" b="1" kern="12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400" b="1" kern="120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Note2 (4)</a:t>
                      </a:r>
                      <a:endParaRPr lang="ja-JP" sz="1400" b="1" kern="120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64346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400" b="1" kern="120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0.08&lt;DRX-cycle≤1.28</a:t>
                      </a:r>
                      <a:endParaRPr lang="ja-JP" sz="1400" b="1" kern="120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Note2(10)</a:t>
                      </a:r>
                      <a:endParaRPr lang="ja-JP" sz="1400" b="1" kern="12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400" b="1" kern="120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Note2 (3)</a:t>
                      </a:r>
                      <a:endParaRPr lang="ja-JP" sz="1400" b="1" kern="120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60274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400" b="1" kern="120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1.28&lt;DRX-cycle≤2.56</a:t>
                      </a:r>
                      <a:endParaRPr lang="ja-JP" sz="1400" b="1" kern="120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Note2(20)</a:t>
                      </a:r>
                      <a:endParaRPr lang="ja-JP" sz="1400" b="1" kern="12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400" b="1" kern="120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Note2 (5)</a:t>
                      </a:r>
                      <a:endParaRPr lang="ja-JP" sz="1400" b="1" kern="120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862523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marL="0" indent="-540385" algn="l" defTabSz="914400" rtl="0" eaLnBrk="1" fontAlgn="base" latinLnBrk="0" hangingPunct="0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Note1:	Number of DRX cycle depends upon the DRX cycle in use</a:t>
                      </a:r>
                      <a:endParaRPr lang="ja-JP" sz="1400" b="1" kern="12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  <a:p>
                      <a:pPr marL="0" indent="-540385" algn="l" defTabSz="914400" rtl="0" eaLnBrk="1" fontAlgn="base" latinLnBrk="0" hangingPunct="0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Note2:	Time depends upon the DRX cycle in use</a:t>
                      </a:r>
                      <a:endParaRPr lang="ja-JP" sz="1400" b="1" kern="12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31363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0081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B2747-191D-45F1-BE3A-EDD454D1B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 err="1"/>
              <a:t>SCell</a:t>
            </a:r>
            <a:r>
              <a:rPr lang="en-GB" altLang="ja-JP" dirty="0"/>
              <a:t> </a:t>
            </a:r>
            <a:r>
              <a:rPr lang="en-GB" altLang="ja-JP" dirty="0" smtClean="0"/>
              <a:t>measurement(2)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ja-JP" sz="2400" dirty="0">
                <a:solidFill>
                  <a:srgbClr val="00B050"/>
                </a:solidFill>
              </a:rPr>
              <a:t>When no common DRX is used</a:t>
            </a:r>
            <a:endParaRPr lang="ja-JP" altLang="ja-JP" sz="2400" dirty="0">
              <a:solidFill>
                <a:srgbClr val="00B050"/>
              </a:solidFill>
            </a:endParaRPr>
          </a:p>
          <a:p>
            <a:pPr lvl="1"/>
            <a:r>
              <a:rPr lang="en-GB" altLang="ja-JP" sz="2000" dirty="0" err="1" smtClean="0">
                <a:solidFill>
                  <a:srgbClr val="00B050"/>
                </a:solidFill>
              </a:rPr>
              <a:t>T</a:t>
            </a:r>
            <a:r>
              <a:rPr lang="en-GB" altLang="ja-JP" sz="2000" baseline="-25000" dirty="0" err="1" smtClean="0">
                <a:solidFill>
                  <a:srgbClr val="00B050"/>
                </a:solidFill>
              </a:rPr>
              <a:t>identify_intra</a:t>
            </a:r>
            <a:r>
              <a:rPr lang="en-GB" altLang="ja-JP" sz="2000" baseline="-25000" dirty="0" smtClean="0">
                <a:solidFill>
                  <a:srgbClr val="00B050"/>
                </a:solidFill>
              </a:rPr>
              <a:t> </a:t>
            </a:r>
            <a:r>
              <a:rPr lang="en-US" altLang="ja-JP" sz="2000" dirty="0">
                <a:solidFill>
                  <a:srgbClr val="00B050"/>
                </a:solidFill>
              </a:rPr>
              <a:t>= 10 </a:t>
            </a:r>
            <a:r>
              <a:rPr lang="en-US" altLang="ja-JP" sz="2000" dirty="0" smtClean="0">
                <a:solidFill>
                  <a:srgbClr val="00B050"/>
                </a:solidFill>
              </a:rPr>
              <a:t>* </a:t>
            </a:r>
            <a:r>
              <a:rPr lang="en-US" altLang="ja-JP" sz="2000" i="1" dirty="0" err="1" smtClean="0">
                <a:solidFill>
                  <a:srgbClr val="00B050"/>
                </a:solidFill>
              </a:rPr>
              <a:t>measCycleSCell</a:t>
            </a:r>
            <a:r>
              <a:rPr lang="en-US" altLang="ja-JP" sz="2000" i="1" dirty="0" smtClean="0">
                <a:solidFill>
                  <a:srgbClr val="00B050"/>
                </a:solidFill>
              </a:rPr>
              <a:t> </a:t>
            </a:r>
          </a:p>
          <a:p>
            <a:pPr lvl="1"/>
            <a:r>
              <a:rPr lang="en-GB" altLang="ja-JP" sz="2000" dirty="0" err="1" smtClean="0">
                <a:solidFill>
                  <a:srgbClr val="00B050"/>
                </a:solidFill>
              </a:rPr>
              <a:t>T</a:t>
            </a:r>
            <a:r>
              <a:rPr lang="en-GB" altLang="ja-JP" sz="2000" baseline="-25000" dirty="0" err="1" smtClean="0">
                <a:solidFill>
                  <a:srgbClr val="00B050"/>
                </a:solidFill>
              </a:rPr>
              <a:t>measure_intra</a:t>
            </a:r>
            <a:r>
              <a:rPr lang="en-GB" altLang="ja-JP" sz="2000" baseline="-25000" dirty="0" smtClean="0">
                <a:solidFill>
                  <a:srgbClr val="00B050"/>
                </a:solidFill>
              </a:rPr>
              <a:t> </a:t>
            </a:r>
            <a:r>
              <a:rPr lang="en-US" altLang="ja-JP" sz="2000" dirty="0">
                <a:solidFill>
                  <a:srgbClr val="00B050"/>
                </a:solidFill>
              </a:rPr>
              <a:t>= 3 </a:t>
            </a:r>
            <a:r>
              <a:rPr lang="en-US" altLang="ja-JP" sz="2000" dirty="0" smtClean="0">
                <a:solidFill>
                  <a:srgbClr val="00B050"/>
                </a:solidFill>
              </a:rPr>
              <a:t>* </a:t>
            </a:r>
            <a:r>
              <a:rPr lang="en-US" altLang="ja-JP" sz="2000" i="1" dirty="0" err="1" smtClean="0">
                <a:solidFill>
                  <a:srgbClr val="00B050"/>
                </a:solidFill>
              </a:rPr>
              <a:t>measCycleSCell</a:t>
            </a:r>
            <a:endParaRPr lang="ja-JP" altLang="ja-JP" sz="2000" i="1" dirty="0">
              <a:solidFill>
                <a:srgbClr val="00B050"/>
              </a:solidFill>
            </a:endParaRP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9867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err="1" smtClean="0"/>
              <a:t>SCell</a:t>
            </a:r>
            <a:r>
              <a:rPr kumimoji="1" lang="en-US" altLang="ja-JP" dirty="0" smtClean="0"/>
              <a:t> activation delay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GB" altLang="ja-JP" dirty="0" smtClean="0"/>
              <a:t>Option </a:t>
            </a:r>
            <a:r>
              <a:rPr lang="en-GB" altLang="ja-JP" dirty="0"/>
              <a:t>1(Intel):</a:t>
            </a:r>
            <a:endParaRPr lang="ja-JP" altLang="ja-JP" dirty="0"/>
          </a:p>
          <a:p>
            <a:pPr lvl="1" hangingPunct="0"/>
            <a:r>
              <a:rPr lang="en-US" altLang="ja-JP" dirty="0"/>
              <a:t>No MBSFN </a:t>
            </a:r>
            <a:r>
              <a:rPr lang="en-US" altLang="ja-JP" dirty="0" err="1"/>
              <a:t>subframe</a:t>
            </a:r>
            <a:r>
              <a:rPr lang="en-US" altLang="ja-JP" dirty="0"/>
              <a:t> is applicable for </a:t>
            </a:r>
            <a:r>
              <a:rPr lang="en-US" altLang="ja-JP" dirty="0" err="1"/>
              <a:t>SCell</a:t>
            </a:r>
            <a:r>
              <a:rPr lang="en-US" altLang="ja-JP" dirty="0"/>
              <a:t> activation delay in LTE high speed scenario</a:t>
            </a:r>
            <a:r>
              <a:rPr lang="en-US" altLang="ja-JP" dirty="0" smtClean="0"/>
              <a:t>.</a:t>
            </a:r>
          </a:p>
          <a:p>
            <a:pPr lvl="1" hangingPunct="0"/>
            <a:endParaRPr lang="ja-JP" altLang="ja-JP" dirty="0"/>
          </a:p>
          <a:p>
            <a:pPr hangingPunct="0"/>
            <a:r>
              <a:rPr lang="en-GB" altLang="ja-JP" dirty="0"/>
              <a:t>Option </a:t>
            </a:r>
            <a:r>
              <a:rPr lang="en-GB" altLang="ja-JP" dirty="0" smtClean="0"/>
              <a:t>2(</a:t>
            </a:r>
            <a:r>
              <a:rPr lang="en-GB" altLang="ja-JP" dirty="0" err="1" smtClean="0"/>
              <a:t>Quacomm</a:t>
            </a:r>
            <a:r>
              <a:rPr lang="en-GB" altLang="ja-JP" dirty="0" smtClean="0"/>
              <a:t>, </a:t>
            </a:r>
            <a:r>
              <a:rPr lang="en-GB" altLang="ja-JP" dirty="0" smtClean="0"/>
              <a:t>Ericsson, Huawei, NTT DOCOMO):</a:t>
            </a:r>
            <a:endParaRPr lang="ja-JP" altLang="ja-JP" dirty="0"/>
          </a:p>
          <a:p>
            <a:pPr lvl="1" hangingPunct="0"/>
            <a:r>
              <a:rPr lang="en-GB" altLang="ja-JP" dirty="0"/>
              <a:t>No enhancement is needed</a:t>
            </a:r>
            <a:endParaRPr lang="ja-JP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10671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err="1"/>
              <a:t>PCell</a:t>
            </a:r>
            <a:r>
              <a:rPr kumimoji="1" lang="en-US" altLang="ja-JP" dirty="0"/>
              <a:t> cell reselection </a:t>
            </a:r>
            <a:r>
              <a:rPr kumimoji="1" lang="en-US" altLang="ja-JP" dirty="0" smtClean="0"/>
              <a:t>requirements </a:t>
            </a:r>
            <a:br>
              <a:rPr kumimoji="1" lang="en-US" altLang="ja-JP" dirty="0" smtClean="0"/>
            </a:br>
            <a:r>
              <a:rPr kumimoji="1" lang="en-US" altLang="ja-JP" dirty="0" smtClean="0"/>
              <a:t>in idle mode</a:t>
            </a:r>
            <a:endParaRPr kumimoji="1" lang="ja-JP" altLang="en-US" dirty="0"/>
          </a:p>
        </p:txBody>
      </p:sp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9622784"/>
              </p:ext>
            </p:extLst>
          </p:nvPr>
        </p:nvGraphicFramePr>
        <p:xfrm>
          <a:off x="1238463" y="2020094"/>
          <a:ext cx="8613460" cy="1280160"/>
        </p:xfrm>
        <a:graphic>
          <a:graphicData uri="http://schemas.openxmlformats.org/drawingml/2006/table">
            <a:tbl>
              <a:tblPr/>
              <a:tblGrid>
                <a:gridCol w="1633439">
                  <a:extLst>
                    <a:ext uri="{9D8B030D-6E8A-4147-A177-3AD203B41FA5}">
                      <a16:colId xmlns:a16="http://schemas.microsoft.com/office/drawing/2014/main" val="3295147770"/>
                    </a:ext>
                  </a:extLst>
                </a:gridCol>
                <a:gridCol w="2012508">
                  <a:extLst>
                    <a:ext uri="{9D8B030D-6E8A-4147-A177-3AD203B41FA5}">
                      <a16:colId xmlns:a16="http://schemas.microsoft.com/office/drawing/2014/main" val="11251681"/>
                    </a:ext>
                  </a:extLst>
                </a:gridCol>
                <a:gridCol w="2196871">
                  <a:extLst>
                    <a:ext uri="{9D8B030D-6E8A-4147-A177-3AD203B41FA5}">
                      <a16:colId xmlns:a16="http://schemas.microsoft.com/office/drawing/2014/main" val="952725662"/>
                    </a:ext>
                  </a:extLst>
                </a:gridCol>
                <a:gridCol w="2770642">
                  <a:extLst>
                    <a:ext uri="{9D8B030D-6E8A-4147-A177-3AD203B41FA5}">
                      <a16:colId xmlns:a16="http://schemas.microsoft.com/office/drawing/2014/main" val="1739930541"/>
                    </a:ext>
                  </a:extLst>
                </a:gridCol>
              </a:tblGrid>
              <a:tr h="38835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DRX cycle length [s]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</a:t>
                      </a:r>
                      <a:r>
                        <a:rPr lang="en-GB" sz="1400" b="1" baseline="-250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detect,EUTRAN_Intra</a:t>
                      </a: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[s] (number of DRX cycles)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</a:t>
                      </a:r>
                      <a:r>
                        <a:rPr lang="en-GB" sz="1400" b="1" baseline="-25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measure,EUTRAN_Intra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[s] (number of DRX cycles)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</a:t>
                      </a:r>
                      <a:r>
                        <a:rPr lang="en-GB" sz="1400" b="1" baseline="-25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evaluate,E-UTRAN_intra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[s] (number of DRX cycles)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2644504"/>
                  </a:ext>
                </a:extLst>
              </a:tr>
              <a:tr h="19417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0.32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2.24 (7)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0.32(1)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0.64(2)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9484258"/>
                  </a:ext>
                </a:extLst>
              </a:tr>
              <a:tr h="19417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0.64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4.48 (7)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0.64 (1)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1.28(2)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9591591"/>
                  </a:ext>
                </a:extLst>
              </a:tr>
              <a:tr h="19417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1.28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8.96(7)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1.28 (1)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2.56 (2)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7785557"/>
                  </a:ext>
                </a:extLst>
              </a:tr>
              <a:tr h="19417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2.56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58.88 (23)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2.56 (1)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7.68 (3)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2058545"/>
                  </a:ext>
                </a:extLst>
              </a:tr>
            </a:tbl>
          </a:graphicData>
        </a:graphic>
      </p:graphicFrame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3285028"/>
              </p:ext>
            </p:extLst>
          </p:nvPr>
        </p:nvGraphicFramePr>
        <p:xfrm>
          <a:off x="1238463" y="3957310"/>
          <a:ext cx="8613460" cy="1493520"/>
        </p:xfrm>
        <a:graphic>
          <a:graphicData uri="http://schemas.openxmlformats.org/drawingml/2006/table">
            <a:tbl>
              <a:tblPr/>
              <a:tblGrid>
                <a:gridCol w="1638608">
                  <a:extLst>
                    <a:ext uri="{9D8B030D-6E8A-4147-A177-3AD203B41FA5}">
                      <a16:colId xmlns:a16="http://schemas.microsoft.com/office/drawing/2014/main" val="4079176686"/>
                    </a:ext>
                  </a:extLst>
                </a:gridCol>
                <a:gridCol w="2012507">
                  <a:extLst>
                    <a:ext uri="{9D8B030D-6E8A-4147-A177-3AD203B41FA5}">
                      <a16:colId xmlns:a16="http://schemas.microsoft.com/office/drawing/2014/main" val="3620855229"/>
                    </a:ext>
                  </a:extLst>
                </a:gridCol>
                <a:gridCol w="2196871">
                  <a:extLst>
                    <a:ext uri="{9D8B030D-6E8A-4147-A177-3AD203B41FA5}">
                      <a16:colId xmlns:a16="http://schemas.microsoft.com/office/drawing/2014/main" val="3341450273"/>
                    </a:ext>
                  </a:extLst>
                </a:gridCol>
                <a:gridCol w="2765474">
                  <a:extLst>
                    <a:ext uri="{9D8B030D-6E8A-4147-A177-3AD203B41FA5}">
                      <a16:colId xmlns:a16="http://schemas.microsoft.com/office/drawing/2014/main" val="823749573"/>
                    </a:ext>
                  </a:extLst>
                </a:gridCol>
              </a:tblGrid>
              <a:tr h="35464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DRX cycle length [s]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</a:t>
                      </a:r>
                      <a:r>
                        <a:rPr lang="en-GB" sz="1400" b="1" baseline="-25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detect,EUTRAN_Intra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[s] (number of DRX cycles)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</a:t>
                      </a:r>
                      <a:r>
                        <a:rPr lang="en-GB" sz="1400" b="1" baseline="-25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measure,EUTRAN_Intra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[s] (number of DRX cycles)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</a:t>
                      </a:r>
                      <a:r>
                        <a:rPr lang="en-GB" sz="1400" b="1" baseline="-250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evaluate,E-UTRAN_intra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[s] (number of DRX cycles)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54216"/>
                  </a:ext>
                </a:extLst>
              </a:tr>
              <a:tr h="17732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0.32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3.2 (10)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0.32(1)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0.96(3)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3200709"/>
                  </a:ext>
                </a:extLst>
              </a:tr>
              <a:tr h="17732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0.64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6.4 (10)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0.64 (1)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1.92 (3)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2015494"/>
                  </a:ext>
                </a:extLst>
              </a:tr>
              <a:tr h="17732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1.28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7.68(6 or other value)</a:t>
                      </a:r>
                      <a:endParaRPr lang="ja-JP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1.28 (1)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3.84 (3)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5413583"/>
                  </a:ext>
                </a:extLst>
              </a:tr>
              <a:tr h="17732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2.56</a:t>
                      </a:r>
                      <a:r>
                        <a:rPr lang="en-GB" sz="1400" baseline="30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note1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58.88 (23)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2.56 (1)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7.68 (3)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4705028"/>
                  </a:ext>
                </a:extLst>
              </a:tr>
              <a:tr h="177324">
                <a:tc gridSpan="4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Note1: The DRX configuration is not applicable for high speed scenario.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9562161"/>
                  </a:ext>
                </a:extLst>
              </a:tr>
            </a:tbl>
          </a:graphicData>
        </a:graphic>
      </p:graphicFrame>
      <p:sp>
        <p:nvSpPr>
          <p:cNvPr id="10" name="テキスト ボックス 9"/>
          <p:cNvSpPr txBox="1"/>
          <p:nvPr/>
        </p:nvSpPr>
        <p:spPr>
          <a:xfrm>
            <a:off x="838200" y="1641229"/>
            <a:ext cx="23908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2000" dirty="0" smtClean="0"/>
              <a:t>Option 1(Ericsson)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838200" y="3587978"/>
            <a:ext cx="29107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2000" dirty="0" smtClean="0"/>
              <a:t>Option 2(Huawei, </a:t>
            </a:r>
            <a:r>
              <a:rPr kumimoji="1" lang="en-US" altLang="ja-JP" sz="2000" dirty="0" smtClean="0"/>
              <a:t>Intel)</a:t>
            </a:r>
            <a:endParaRPr kumimoji="1" lang="ja-JP" altLang="en-US" sz="2000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838200" y="5754056"/>
            <a:ext cx="39758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2000" dirty="0" smtClean="0"/>
              <a:t>Other options are not precluded.</a:t>
            </a:r>
            <a:endParaRPr lang="ja-JP" altLang="ja-JP" sz="2000" dirty="0"/>
          </a:p>
        </p:txBody>
      </p:sp>
    </p:spTree>
    <p:extLst>
      <p:ext uri="{BB962C8B-B14F-4D97-AF65-F5344CB8AC3E}">
        <p14:creationId xmlns:p14="http://schemas.microsoft.com/office/powerpoint/2010/main" val="10403274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943609"/>
            <a:ext cx="10515600" cy="4351338"/>
          </a:xfrm>
        </p:spPr>
        <p:txBody>
          <a:bodyPr/>
          <a:lstStyle/>
          <a:p>
            <a:pPr hangingPunct="0"/>
            <a:r>
              <a:rPr lang="en-GB" altLang="ja-JP" sz="2400" dirty="0"/>
              <a:t>Option </a:t>
            </a:r>
            <a:r>
              <a:rPr lang="en-GB" altLang="ja-JP" sz="2400" dirty="0" smtClean="0"/>
              <a:t>1(Ericsson, Qualcomm, Nokia</a:t>
            </a:r>
            <a:r>
              <a:rPr lang="en-GB" altLang="ja-JP" sz="2400" dirty="0" smtClean="0">
                <a:solidFill>
                  <a:srgbClr val="FF0000"/>
                </a:solidFill>
              </a:rPr>
              <a:t>, Intel</a:t>
            </a:r>
            <a:r>
              <a:rPr lang="en-GB" altLang="ja-JP" sz="2400" dirty="0" smtClean="0"/>
              <a:t>):</a:t>
            </a:r>
            <a:endParaRPr lang="ja-JP" altLang="ja-JP" sz="2400" dirty="0"/>
          </a:p>
          <a:p>
            <a:pPr lvl="1" hangingPunct="0"/>
            <a:r>
              <a:rPr lang="en-GB" altLang="ja-JP" dirty="0"/>
              <a:t>No enhancement is needed</a:t>
            </a:r>
            <a:endParaRPr lang="ja-JP" altLang="ja-JP" dirty="0"/>
          </a:p>
          <a:p>
            <a:pPr hangingPunct="0"/>
            <a:r>
              <a:rPr lang="en-GB" altLang="ja-JP" sz="2400" dirty="0" smtClean="0"/>
              <a:t>Option 2(Huawei, </a:t>
            </a:r>
            <a:r>
              <a:rPr lang="en-GB" altLang="ja-JP" sz="2400" strike="sngStrike" dirty="0" smtClean="0">
                <a:solidFill>
                  <a:srgbClr val="FF0000"/>
                </a:solidFill>
              </a:rPr>
              <a:t>Intel</a:t>
            </a:r>
            <a:r>
              <a:rPr lang="en-GB" altLang="ja-JP" sz="2400" dirty="0" smtClean="0"/>
              <a:t>)</a:t>
            </a:r>
          </a:p>
          <a:p>
            <a:pPr lvl="1" hangingPunct="0"/>
            <a:endParaRPr lang="ja-JP" altLang="ja-JP" dirty="0"/>
          </a:p>
          <a:p>
            <a:endParaRPr kumimoji="1" lang="ja-JP" altLang="en-US" dirty="0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ja-JP" dirty="0" err="1" smtClean="0"/>
              <a:t>PCell</a:t>
            </a:r>
            <a:r>
              <a:rPr kumimoji="1" lang="en-US" altLang="ja-JP" dirty="0" smtClean="0"/>
              <a:t> measurement requirements</a:t>
            </a:r>
          </a:p>
          <a:p>
            <a:r>
              <a:rPr kumimoji="1" lang="en-US" altLang="ja-JP" dirty="0" smtClean="0"/>
              <a:t>in connected mode with DRX</a:t>
            </a:r>
            <a:endParaRPr kumimoji="1" lang="ja-JP" altLang="en-US" dirty="0"/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7467777"/>
              </p:ext>
            </p:extLst>
          </p:nvPr>
        </p:nvGraphicFramePr>
        <p:xfrm>
          <a:off x="1410557" y="3373397"/>
          <a:ext cx="8804787" cy="2468880"/>
        </p:xfrm>
        <a:graphic>
          <a:graphicData uri="http://schemas.openxmlformats.org/drawingml/2006/table">
            <a:tbl>
              <a:tblPr/>
              <a:tblGrid>
                <a:gridCol w="3627573">
                  <a:extLst>
                    <a:ext uri="{9D8B030D-6E8A-4147-A177-3AD203B41FA5}">
                      <a16:colId xmlns:a16="http://schemas.microsoft.com/office/drawing/2014/main" val="1629964128"/>
                    </a:ext>
                  </a:extLst>
                </a:gridCol>
                <a:gridCol w="5177214">
                  <a:extLst>
                    <a:ext uri="{9D8B030D-6E8A-4147-A177-3AD203B41FA5}">
                      <a16:colId xmlns:a16="http://schemas.microsoft.com/office/drawing/2014/main" val="2728187771"/>
                    </a:ext>
                  </a:extLst>
                </a:gridCol>
              </a:tblGrid>
              <a:tr h="11879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/>
                        <a:t>DRX cycle length (s)</a:t>
                      </a:r>
                      <a:endParaRPr lang="ja-JP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/>
                        <a:t>Tidentify_intra (s) (DRX cycles)</a:t>
                      </a:r>
                      <a:endParaRPr lang="ja-JP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9326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dirty="0"/>
                        <a:t>≤0.04</a:t>
                      </a:r>
                      <a:endParaRPr lang="ja-JP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/>
                        <a:t>0.8 (Note1)</a:t>
                      </a:r>
                      <a:endParaRPr lang="ja-JP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07690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/>
                        <a:t>0.04&lt;DRX-cycle≤0.08</a:t>
                      </a:r>
                      <a:endParaRPr lang="ja-JP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/>
                        <a:t>Note2(15)</a:t>
                      </a:r>
                      <a:endParaRPr lang="ja-JP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20137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/>
                        <a:t>0.08&lt;DRX-cycle&lt;1.28</a:t>
                      </a:r>
                      <a:endParaRPr lang="ja-JP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/>
                        <a:t>Note2(10)</a:t>
                      </a:r>
                      <a:endParaRPr lang="ja-JP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69593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/>
                        <a:t>DRX=1.28</a:t>
                      </a:r>
                      <a:endParaRPr lang="ja-JP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dirty="0">
                          <a:solidFill>
                            <a:srgbClr val="FF0000"/>
                          </a:solidFill>
                        </a:rPr>
                        <a:t>Note2 (</a:t>
                      </a:r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6 or larger value)</a:t>
                      </a:r>
                      <a:endParaRPr lang="ja-JP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84088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/>
                        <a:t>1.28&lt;DRX-cycle note3≤2.56 </a:t>
                      </a:r>
                      <a:endParaRPr lang="ja-JP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/>
                        <a:t>Note2(20)</a:t>
                      </a:r>
                      <a:endParaRPr lang="ja-JP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585178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dirty="0"/>
                        <a:t>Note1:	Number of DRX cycle depends upon the DRX cycle in use.</a:t>
                      </a:r>
                      <a:endParaRPr lang="ja-JP" dirty="0"/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dirty="0"/>
                        <a:t>Note2:	Time depends upon the DRX cycle in use.</a:t>
                      </a:r>
                      <a:endParaRPr lang="ja-JP" dirty="0"/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dirty="0"/>
                        <a:t>Note3: </a:t>
                      </a:r>
                      <a:r>
                        <a:rPr lang="en-GB" dirty="0" smtClean="0"/>
                        <a:t>    The </a:t>
                      </a:r>
                      <a:r>
                        <a:rPr lang="en-GB" dirty="0"/>
                        <a:t>DRX configuration is not applicable for high speed scenario.</a:t>
                      </a:r>
                      <a:endParaRPr lang="ja-JP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37807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86261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2102670"/>
            <a:ext cx="10515600" cy="4351338"/>
          </a:xfrm>
        </p:spPr>
        <p:txBody>
          <a:bodyPr/>
          <a:lstStyle/>
          <a:p>
            <a:r>
              <a:rPr lang="en-GB" altLang="ja-JP" dirty="0">
                <a:solidFill>
                  <a:srgbClr val="00B050"/>
                </a:solidFill>
              </a:rPr>
              <a:t>No enhancement is </a:t>
            </a:r>
            <a:r>
              <a:rPr lang="en-GB" altLang="ja-JP" dirty="0" smtClean="0">
                <a:solidFill>
                  <a:srgbClr val="00B050"/>
                </a:solidFill>
              </a:rPr>
              <a:t>needed</a:t>
            </a:r>
            <a:endParaRPr kumimoji="1" lang="ja-JP" altLang="en-US" dirty="0">
              <a:solidFill>
                <a:srgbClr val="00B05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40B2747-191D-45F1-BE3A-EDD454D1B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/>
          <a:lstStyle/>
          <a:p>
            <a:r>
              <a:rPr lang="en-GB" altLang="ja-JP" dirty="0" err="1"/>
              <a:t>P</a:t>
            </a:r>
            <a:r>
              <a:rPr lang="en-GB" altLang="ja-JP" dirty="0" err="1" smtClean="0"/>
              <a:t>Cell</a:t>
            </a:r>
            <a:r>
              <a:rPr lang="en-GB" altLang="ja-JP" dirty="0" smtClean="0"/>
              <a:t> </a:t>
            </a:r>
            <a:r>
              <a:rPr kumimoji="1" lang="en-US" altLang="ja-JP" dirty="0"/>
              <a:t>measurement requirements 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en-US" altLang="ja-JP" dirty="0" smtClean="0"/>
              <a:t>in </a:t>
            </a:r>
            <a:r>
              <a:rPr kumimoji="1" lang="en-US" altLang="ja-JP" dirty="0"/>
              <a:t>connected mode </a:t>
            </a:r>
            <a:r>
              <a:rPr kumimoji="1" lang="en-US" altLang="ja-JP" dirty="0" smtClean="0"/>
              <a:t>without </a:t>
            </a:r>
            <a:r>
              <a:rPr kumimoji="1" lang="en-US" altLang="ja-JP" dirty="0"/>
              <a:t>DRX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683179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7A1902-E3CE-4DF2-9D25-56399FFB4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UL </a:t>
            </a:r>
            <a:r>
              <a:rPr lang="en-US" dirty="0"/>
              <a:t>Timing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151CC9-C82D-4622-B056-44073AB259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ja-JP" dirty="0">
                <a:solidFill>
                  <a:srgbClr val="00B050"/>
                </a:solidFill>
              </a:rPr>
              <a:t>The value of </a:t>
            </a:r>
            <a:r>
              <a:rPr lang="en-GB" altLang="ja-JP" dirty="0" err="1" smtClean="0">
                <a:solidFill>
                  <a:srgbClr val="00B050"/>
                </a:solidFill>
              </a:rPr>
              <a:t>T</a:t>
            </a:r>
            <a:r>
              <a:rPr lang="en-GB" altLang="ja-JP" sz="2200" baseline="-25000" dirty="0" err="1">
                <a:solidFill>
                  <a:srgbClr val="00B050"/>
                </a:solidFill>
              </a:rPr>
              <a:t>q</a:t>
            </a:r>
            <a:endParaRPr lang="en-GB" altLang="ja-JP" sz="2200" baseline="-25000" dirty="0">
              <a:solidFill>
                <a:srgbClr val="00B050"/>
              </a:solidFill>
            </a:endParaRPr>
          </a:p>
          <a:p>
            <a:pPr lvl="1"/>
            <a:r>
              <a:rPr lang="en-GB" altLang="ja-JP" dirty="0">
                <a:solidFill>
                  <a:srgbClr val="00B050"/>
                </a:solidFill>
              </a:rPr>
              <a:t>The maximum autonomous timing adjustment step </a:t>
            </a:r>
            <a:r>
              <a:rPr lang="en-GB" altLang="ja-JP" dirty="0" err="1">
                <a:solidFill>
                  <a:srgbClr val="00B050"/>
                </a:solidFill>
              </a:rPr>
              <a:t>T</a:t>
            </a:r>
            <a:r>
              <a:rPr lang="en-GB" altLang="ja-JP" sz="2200" baseline="-25000" dirty="0" err="1">
                <a:solidFill>
                  <a:srgbClr val="00B050"/>
                </a:solidFill>
              </a:rPr>
              <a:t>q</a:t>
            </a:r>
            <a:r>
              <a:rPr lang="en-GB" altLang="ja-JP" sz="2200" baseline="-25000" dirty="0">
                <a:solidFill>
                  <a:srgbClr val="00B050"/>
                </a:solidFill>
              </a:rPr>
              <a:t> </a:t>
            </a:r>
            <a:r>
              <a:rPr lang="en-GB" altLang="ja-JP" dirty="0">
                <a:solidFill>
                  <a:srgbClr val="00B050"/>
                </a:solidFill>
              </a:rPr>
              <a:t>(per 200ms) for up to 500km/h is suggested to be defined as follows:</a:t>
            </a:r>
            <a:endParaRPr lang="ja-JP" altLang="ja-JP" dirty="0">
              <a:solidFill>
                <a:srgbClr val="00B050"/>
              </a:solidFill>
            </a:endParaRPr>
          </a:p>
          <a:p>
            <a:pPr lvl="1"/>
            <a:endParaRPr lang="en-US" sz="1800" dirty="0">
              <a:highlight>
                <a:srgbClr val="FFFF00"/>
              </a:highlight>
            </a:endParaRPr>
          </a:p>
        </p:txBody>
      </p:sp>
      <p:graphicFrame>
        <p:nvGraphicFramePr>
          <p:cNvPr id="9" name="表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1412012"/>
              </p:ext>
            </p:extLst>
          </p:nvPr>
        </p:nvGraphicFramePr>
        <p:xfrm>
          <a:off x="3294731" y="3107716"/>
          <a:ext cx="5176410" cy="1600635"/>
        </p:xfrm>
        <a:graphic>
          <a:graphicData uri="http://schemas.openxmlformats.org/drawingml/2006/table">
            <a:tbl>
              <a:tblPr/>
              <a:tblGrid>
                <a:gridCol w="2924915">
                  <a:extLst>
                    <a:ext uri="{9D8B030D-6E8A-4147-A177-3AD203B41FA5}">
                      <a16:colId xmlns:a16="http://schemas.microsoft.com/office/drawing/2014/main" val="3871610577"/>
                    </a:ext>
                  </a:extLst>
                </a:gridCol>
                <a:gridCol w="2251495">
                  <a:extLst>
                    <a:ext uri="{9D8B030D-6E8A-4147-A177-3AD203B41FA5}">
                      <a16:colId xmlns:a16="http://schemas.microsoft.com/office/drawing/2014/main" val="2142480760"/>
                    </a:ext>
                  </a:extLst>
                </a:gridCol>
              </a:tblGrid>
              <a:tr h="32012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Downlink Bandwidth (MHz)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</a:t>
                      </a:r>
                      <a:r>
                        <a:rPr lang="en-GB" sz="1600" b="1" baseline="-25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q_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9650461"/>
                  </a:ext>
                </a:extLst>
              </a:tr>
              <a:tr h="32012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1.4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17.5*T</a:t>
                      </a:r>
                      <a:r>
                        <a:rPr lang="en-GB" sz="1600" baseline="-25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6070462"/>
                  </a:ext>
                </a:extLst>
              </a:tr>
              <a:tr h="32012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9.5*T</a:t>
                      </a:r>
                      <a:r>
                        <a:rPr lang="en-GB" sz="1600" baseline="-25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3694193"/>
                  </a:ext>
                </a:extLst>
              </a:tr>
              <a:tr h="32012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sym typeface="Symbol" panose="05050102010706020507" pitchFamily="18" charset="2"/>
                        </a:rPr>
                        <a:t></a:t>
                      </a:r>
                      <a:r>
                        <a:rPr lang="en-GB" sz="16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5.5*T</a:t>
                      </a:r>
                      <a:r>
                        <a:rPr lang="en-GB" sz="1600" baseline="-25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255874"/>
                  </a:ext>
                </a:extLst>
              </a:tr>
              <a:tr h="320127"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Note: T</a:t>
                      </a:r>
                      <a:r>
                        <a:rPr lang="en-GB" sz="1600" baseline="-25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</a:t>
                      </a:r>
                      <a:r>
                        <a:rPr lang="en-GB" sz="16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is the basic timing unit defined in TS 36.211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2164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7210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1168</TotalTime>
  <Words>821</Words>
  <Application>Microsoft Office PowerPoint</Application>
  <PresentationFormat>ワイド画面</PresentationFormat>
  <Paragraphs>146</Paragraphs>
  <Slides>11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22" baseType="lpstr">
      <vt:lpstr>等线</vt:lpstr>
      <vt:lpstr>等线 Light</vt:lpstr>
      <vt:lpstr>SimSun</vt:lpstr>
      <vt:lpstr>游ゴシック</vt:lpstr>
      <vt:lpstr>游ゴシック Light</vt:lpstr>
      <vt:lpstr>Arial</vt:lpstr>
      <vt:lpstr>Calibri</vt:lpstr>
      <vt:lpstr>Calibri Light</vt:lpstr>
      <vt:lpstr>Symbol</vt:lpstr>
      <vt:lpstr>Times New Roman</vt:lpstr>
      <vt:lpstr>Office Theme</vt:lpstr>
      <vt:lpstr>Way forward on RRM enhancement for LTE HST</vt:lpstr>
      <vt:lpstr>Target velocity of RAN4 RRM requirements</vt:lpstr>
      <vt:lpstr>SCell measurement(1)</vt:lpstr>
      <vt:lpstr>SCell measurement(2)</vt:lpstr>
      <vt:lpstr>SCell activation delay</vt:lpstr>
      <vt:lpstr>PCell cell reselection requirements  in idle mode</vt:lpstr>
      <vt:lpstr>PowerPoint プレゼンテーション</vt:lpstr>
      <vt:lpstr>PCell measurement requirements  in connected mode without DRX</vt:lpstr>
      <vt:lpstr>UL Timing</vt:lpstr>
      <vt:lpstr>RLM</vt:lpstr>
      <vt:lpstr>Capability and Configuration Signalling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Chu-Hsiang Huang</dc:creator>
  <cp:keywords>CTPClassification=CTP_NT</cp:keywords>
  <cp:lastModifiedBy>高田 卓馬</cp:lastModifiedBy>
  <cp:revision>81</cp:revision>
  <dcterms:created xsi:type="dcterms:W3CDTF">2019-04-11T03:21:28Z</dcterms:created>
  <dcterms:modified xsi:type="dcterms:W3CDTF">2019-05-17T19:42:32Z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68f5e2b2-b579-4c91-8231-266efcf985b9</vt:lpwstr>
  </property>
  <property fmtid="{D5CDD505-2E9C-101B-9397-08002B2CF9AE}" pid="3" name="CTP_TimeStamp">
    <vt:lpwstr>2019-05-17 07:29:09Z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