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3" r:id="rId4"/>
    <p:sldId id="271" r:id="rId5"/>
    <p:sldId id="272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509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91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Reno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USA, 13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17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May 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Nokia, Ericsson</a:t>
            </a:r>
            <a:r>
              <a:rPr lang="en-US" altLang="zh-CN" smtClean="0">
                <a:solidFill>
                  <a:schemeClr val="tx1"/>
                </a:solidFill>
              </a:rPr>
              <a:t>, Qualcomm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</a:t>
            </a:r>
            <a:r>
              <a:rPr lang="en-US" altLang="zh-CN" sz="4400" dirty="0" smtClean="0">
                <a:latin typeface="Calibri" panose="020F0502020204030204" pitchFamily="34" charset="0"/>
              </a:rPr>
              <a:t>R16 </a:t>
            </a:r>
            <a:r>
              <a:rPr lang="en-US" altLang="zh-CN" sz="4400" dirty="0">
                <a:latin typeface="Calibri" panose="020F0502020204030204" pitchFamily="34" charset="0"/>
              </a:rPr>
              <a:t>enhancement for </a:t>
            </a:r>
            <a:r>
              <a:rPr lang="en-US" altLang="zh-CN" sz="4400" dirty="0" smtClean="0">
                <a:latin typeface="Calibri" panose="020F0502020204030204" pitchFamily="34" charset="0"/>
              </a:rPr>
              <a:t>NB-</a:t>
            </a:r>
            <a:r>
              <a:rPr lang="en-US" altLang="zh-CN" sz="4400" dirty="0" err="1" smtClean="0">
                <a:latin typeface="Calibri" panose="020F0502020204030204" pitchFamily="34" charset="0"/>
              </a:rPr>
              <a:t>IoT</a:t>
            </a:r>
            <a:r>
              <a:rPr lang="en-US" altLang="zh-CN" sz="4400" dirty="0" smtClean="0">
                <a:latin typeface="Calibri" panose="020F0502020204030204" pitchFamily="34" charset="0"/>
              </a:rPr>
              <a:t> RRM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R4-1907734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Group WUS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altLang="zh-CN" sz="2000" dirty="0"/>
              <a:t>In release 16, release 15 WUS reception requirements apply for release 15 UE.</a:t>
            </a:r>
          </a:p>
          <a:p>
            <a:r>
              <a:rPr lang="en-GB" altLang="zh-CN" sz="2000" dirty="0"/>
              <a:t>RAN4 shall wait for further RAN1 progress </a:t>
            </a:r>
            <a:r>
              <a:rPr lang="en-GB" altLang="zh-CN" sz="2000" dirty="0" smtClean="0"/>
              <a:t>related </a:t>
            </a:r>
            <a:r>
              <a:rPr lang="en-GB" altLang="zh-CN" sz="2000" dirty="0"/>
              <a:t>to WUS design</a:t>
            </a:r>
            <a:r>
              <a:rPr lang="sv-SE" altLang="zh-CN" sz="2000" dirty="0"/>
              <a:t>, and shall disusss whether it is possible to reuse the Rel-15 WUS reception requirements at RAN4#92 meeting.</a:t>
            </a:r>
          </a:p>
        </p:txBody>
      </p:sp>
    </p:spTree>
    <p:extLst>
      <p:ext uri="{BB962C8B-B14F-4D97-AF65-F5344CB8AC3E}">
        <p14:creationId xmlns:p14="http://schemas.microsoft.com/office/powerpoint/2010/main" val="120188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Preconfigured UL resource 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/>
          <a:lstStyle/>
          <a:p>
            <a:r>
              <a:rPr lang="en-US" altLang="zh-CN" sz="2400" dirty="0"/>
              <a:t>When TA validation based on serving cell </a:t>
            </a:r>
            <a:r>
              <a:rPr lang="en-US" altLang="zh-CN" sz="2400" dirty="0" smtClean="0"/>
              <a:t>NRSRP </a:t>
            </a:r>
            <a:r>
              <a:rPr lang="en-US" altLang="zh-CN" sz="2400" dirty="0"/>
              <a:t>change method is configured:</a:t>
            </a:r>
          </a:p>
          <a:p>
            <a:pPr lvl="1"/>
            <a:r>
              <a:rPr lang="en-US" altLang="zh-CN" sz="1800" dirty="0" err="1"/>
              <a:t>eNodeB</a:t>
            </a:r>
            <a:r>
              <a:rPr lang="en-US" altLang="zh-CN" sz="1800" dirty="0"/>
              <a:t> determines and configures K </a:t>
            </a:r>
            <a:r>
              <a:rPr lang="en-US" altLang="zh-CN" sz="1800" dirty="0" smtClean="0"/>
              <a:t>NRSRP </a:t>
            </a:r>
            <a:r>
              <a:rPr lang="en-US" altLang="zh-CN" sz="1800" dirty="0"/>
              <a:t>threshold(s) to the UE, where K is  1 or 2.</a:t>
            </a:r>
          </a:p>
          <a:p>
            <a:pPr lvl="1"/>
            <a:r>
              <a:rPr lang="en-GB" altLang="zh-CN" sz="1800" dirty="0"/>
              <a:t>It is FFS whether relaxed serving cell monitoring shall not be allowed </a:t>
            </a:r>
            <a:r>
              <a:rPr lang="sv-SE" altLang="zh-CN" sz="1800" dirty="0"/>
              <a:t>when the signaled relaxation factor N is ≥ X, where X &gt; 1. The value of X is FFS. </a:t>
            </a:r>
            <a:endParaRPr lang="en-US" altLang="zh-CN" sz="1800" dirty="0"/>
          </a:p>
          <a:p>
            <a:r>
              <a:rPr lang="en-US" altLang="zh-CN" sz="2400" dirty="0"/>
              <a:t>PUR transmission:</a:t>
            </a:r>
          </a:p>
          <a:p>
            <a:pPr lvl="1"/>
            <a:r>
              <a:rPr lang="sv-SE" altLang="zh-CN" sz="2000" dirty="0"/>
              <a:t>UE shall transmit in the PUR transmission opportunity using the obtained TA </a:t>
            </a:r>
          </a:p>
          <a:p>
            <a:pPr lvl="2"/>
            <a:r>
              <a:rPr lang="sv-SE" altLang="zh-CN" sz="1800" dirty="0"/>
              <a:t>If UE is synchronized towards the serving cell before PUR opportunity</a:t>
            </a:r>
          </a:p>
          <a:p>
            <a:pPr lvl="2"/>
            <a:r>
              <a:rPr lang="sv-SE" altLang="zh-CN" sz="1800" dirty="0"/>
              <a:t>Otherwise, UE may postpone the transmission to the next intended PUR transmission </a:t>
            </a:r>
            <a:r>
              <a:rPr lang="sv-SE" altLang="zh-CN" sz="1800" dirty="0" smtClean="0"/>
              <a:t>opportunity </a:t>
            </a:r>
            <a:r>
              <a:rPr lang="sv-SE" altLang="zh-CN" sz="1800" dirty="0"/>
              <a:t>according to </a:t>
            </a:r>
            <a:r>
              <a:rPr lang="en-US" altLang="zh-CN" sz="1800" dirty="0"/>
              <a:t>higher layer request of the UE or network configuration</a:t>
            </a:r>
            <a:r>
              <a:rPr lang="sv-SE" altLang="zh-CN" sz="1800" dirty="0"/>
              <a:t> after UE has obtained the synchronization towards the serving cell within Tsearch, or it may drop the transmission. </a:t>
            </a:r>
          </a:p>
          <a:p>
            <a:pPr lvl="4"/>
            <a:r>
              <a:rPr lang="sv-SE" altLang="zh-CN" sz="1800" dirty="0"/>
              <a:t>Tsearch =the time required for </a:t>
            </a:r>
            <a:r>
              <a:rPr lang="sv-SE" altLang="zh-CN" sz="1800" dirty="0" smtClean="0"/>
              <a:t>NPSS/NSSS </a:t>
            </a:r>
            <a:r>
              <a:rPr lang="sv-SE" altLang="zh-CN" sz="1800" dirty="0"/>
              <a:t>acquisition in eDRX.  In DRX, Tsearch is the time required for performing time tracking and exact duration is FFS.</a:t>
            </a:r>
          </a:p>
          <a:p>
            <a:pPr lvl="3"/>
            <a:endParaRPr lang="sv-SE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83256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NRS presence on non-anchor carriers 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altLang="zh-CN" sz="2000" dirty="0" smtClean="0"/>
              <a:t>For NRSRQ measurement on non-anchor carriers</a:t>
            </a:r>
          </a:p>
          <a:p>
            <a:pPr lvl="1"/>
            <a:r>
              <a:rPr lang="en-GB" altLang="zh-CN" sz="1600" dirty="0" smtClean="0"/>
              <a:t>NRSRQ </a:t>
            </a:r>
            <a:r>
              <a:rPr lang="en-GB" altLang="zh-CN" sz="1600" dirty="0"/>
              <a:t>measurements on a non-anchor paging carrier cannot be translated to the equivalent NRSRQ measurements of the anchor carrier in the same way that NRSRP can be translated. </a:t>
            </a:r>
            <a:endParaRPr lang="en-GB" altLang="zh-CN" sz="1600" dirty="0" smtClean="0"/>
          </a:p>
          <a:p>
            <a:pPr lvl="1"/>
            <a:r>
              <a:rPr lang="en-GB" altLang="zh-CN" sz="1600" dirty="0" smtClean="0"/>
              <a:t>RAN4 </a:t>
            </a:r>
            <a:r>
              <a:rPr lang="en-GB" altLang="zh-CN" sz="1600" dirty="0"/>
              <a:t>is further investigating possible alternative methods for NRSRQ measurements translation between non-anchor paging and anchor </a:t>
            </a:r>
            <a:r>
              <a:rPr lang="en-GB" altLang="zh-CN" sz="1600" dirty="0" smtClean="0"/>
              <a:t>carriers</a:t>
            </a:r>
          </a:p>
          <a:p>
            <a:r>
              <a:rPr lang="en-GB" altLang="zh-CN" sz="2000" dirty="0"/>
              <a:t>It is FFS whether serving cell measurement relaxation introduced in </a:t>
            </a:r>
            <a:r>
              <a:rPr lang="en-GB" altLang="zh-CN" sz="2000" dirty="0" err="1"/>
              <a:t>Rel</a:t>
            </a:r>
            <a:r>
              <a:rPr lang="en-GB" altLang="zh-CN" sz="2000" dirty="0"/>
              <a:t> 15 for WUS can also be applied when the UE performs serving cell measurements on the non-anchor paging carrier</a:t>
            </a:r>
            <a:endParaRPr lang="en-GB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168843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Msg3 based channel quality reporting 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FFS whether </a:t>
            </a:r>
            <a:r>
              <a:rPr lang="en-US" altLang="zh-CN" sz="2000" dirty="0"/>
              <a:t>T1 defined in R14 applies for MSG3 DL quality report in </a:t>
            </a:r>
            <a:r>
              <a:rPr lang="en-US" altLang="zh-CN" sz="2000" dirty="0" smtClean="0"/>
              <a:t>non-anchor carriers</a:t>
            </a:r>
          </a:p>
          <a:p>
            <a:r>
              <a:rPr lang="zh-CN" altLang="zh-CN" sz="2000"/>
              <a:t>RAN4 shall take into account further RAN1/RAN2 progress on reporting message type details</a:t>
            </a:r>
            <a:endParaRPr lang="en-US" altLang="zh-CN" sz="2000" dirty="0" smtClean="0"/>
          </a:p>
          <a:p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23127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</TotalTime>
  <Words>365</Words>
  <Application>Microsoft Office PowerPoint</Application>
  <PresentationFormat>全屏显示(4:3)</PresentationFormat>
  <Paragraphs>24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Office 主题</vt:lpstr>
      <vt:lpstr>3GPP TSG-RAN WG4 Meeting #91 Reno, USA, 13th – 17th May 2019</vt:lpstr>
      <vt:lpstr>Group WUS</vt:lpstr>
      <vt:lpstr>Preconfigured UL resource </vt:lpstr>
      <vt:lpstr>NRS presence on non-anchor carriers </vt:lpstr>
      <vt:lpstr>Msg3 based channel quality reporting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Huawei_RAN4#91_0516</cp:lastModifiedBy>
  <cp:revision>207</cp:revision>
  <dcterms:created xsi:type="dcterms:W3CDTF">2016-01-12T08:39:50Z</dcterms:created>
  <dcterms:modified xsi:type="dcterms:W3CDTF">2019-05-17T22:24:19Z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(3)gTYzTRODmXbMRn5puPPwx+fSp60r3w1o3MDm1YbgKIV7UOJyYNtV6HlR1eb2CwAhD7r+7xAs
AwGZNLpow4ZXovQauBRAJKeRUUFdwjFrCUX1U2yUb+ZV0MICOJBjCv7T5mSBqRbi6ptFwFLY
5JlXgyaN70zqh7jhZsYNhe60sUuJiqjpDIkLp6I21gQ+Pg4/TvmbBNHjgP3Pgl5SGy3Y6ImD
RuYpyT0bskvCmBKjB3</vt:lpwstr>
  </property>
  <property fmtid="{D5CDD505-2E9C-101B-9397-08002B2CF9AE}" pid="3" name="_2015_ms_pID_7253431">
    <vt:lpwstr>3cOCHFmikDSN9VIvuXOD2srkQddFM6tM6o9y56+JGoD3d3yYEHOp0N
npBK2ag7lwcLxgdZ8HnnPoPMM4OTSYAYXKEV9YVuxQSYiypC4UA6xpi+45dY2XH2NOBYD7j8
7EWfY44t3IZUrqcJiw65bRS/qbcFEdjqQ41OrRGiaM/l/NVEQACLxNoVK0cm+3IRe/10qZOB
pI1MKRazOluGEYraa/ku7S+WwMHyl78cmYhS</vt:lpwstr>
  </property>
  <property fmtid="{D5CDD505-2E9C-101B-9397-08002B2CF9AE}" pid="4" name="_2015_ms_pID_7253432">
    <vt:lpwstr>m09D4NkQ4Tq/Gny9ax64/9WEoKiyWJAP97H1
CvUN9FvWzi1N9fvpCqLBJLf3TMA0GtHGeCzQ+/nl0mcJUctMhp8=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1556241343</vt:lpwstr>
  </property>
</Properties>
</file>