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0" r:id="rId4"/>
    <p:sldId id="269" r:id="rId5"/>
    <p:sldId id="268" r:id="rId6"/>
    <p:sldId id="272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2019/5/17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#91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Reno, United States of America, 13 – 17 May,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Ericsson, Nokia, Nokia Shanghai Bell , Qualcomm Incorporated, Huawei, </a:t>
            </a:r>
            <a:r>
              <a:rPr lang="en-US" altLang="zh-CN" sz="2800" dirty="0" err="1">
                <a:solidFill>
                  <a:schemeClr val="tx1"/>
                </a:solidFill>
              </a:rPr>
              <a:t>HiSilicon</a:t>
            </a:r>
            <a:r>
              <a:rPr lang="en-US" altLang="zh-CN" sz="2800" dirty="0">
                <a:solidFill>
                  <a:schemeClr val="tx1"/>
                </a:solidFill>
              </a:rPr>
              <a:t>, Sierra Wireless, S.A.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Rel-16 MTC RRM enhancement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R4-1907733</a:t>
            </a:r>
            <a:endParaRPr lang="zh-CN" altLang="en-US" dirty="0">
              <a:highlight>
                <a:srgbClr val="FFFF00"/>
              </a:highligh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Wake-up signal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dirty="0"/>
              <a:t>In release 16, release 15 WUS reception requirements apply for release 15 UE.</a:t>
            </a:r>
          </a:p>
          <a:p>
            <a:r>
              <a:rPr lang="en-GB" dirty="0"/>
              <a:t>RAN4 shall wait for further RAN1 progress  related to WUS design</a:t>
            </a:r>
            <a:r>
              <a:rPr lang="sv-SE" dirty="0"/>
              <a:t>, and shall disusss whether it is possible to reuse the Rel-15 WUS reception requirements at RAN4#92 meeting.</a:t>
            </a:r>
          </a:p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B83AA-C36B-47A8-BA05-D633186DF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MPDCCH performance improvement for RLM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7D642-3CF1-49CD-A763-8FAC38CAF4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sz="2800" dirty="0"/>
          </a:p>
          <a:p>
            <a:r>
              <a:rPr lang="en-GB" sz="2800" dirty="0"/>
              <a:t>RAN4 shall wait for further RAN1 progress related to MPDCCH design (e.g. precoder options)</a:t>
            </a:r>
          </a:p>
          <a:p>
            <a:pPr lvl="1"/>
            <a:r>
              <a:rPr lang="en-GB" sz="2400" dirty="0"/>
              <a:t>RAN4 shall aim to agree on simulation assumptions based on further progress on MPDCCH design at RAN4#92 meeting conditioned on RAN1 progress.</a:t>
            </a:r>
          </a:p>
          <a:p>
            <a:pPr lvl="1"/>
            <a:r>
              <a:rPr lang="en-GB" sz="2400" dirty="0"/>
              <a:t>RAN4 shall then start evaluating the MPDCCH BLER performance based on the agreed simulation assumptions.</a:t>
            </a:r>
            <a:endParaRPr lang="sv-SE" sz="2400" dirty="0"/>
          </a:p>
          <a:p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4103307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Preconfigured UL resource 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7800"/>
          </a:xfrm>
        </p:spPr>
        <p:txBody>
          <a:bodyPr/>
          <a:lstStyle/>
          <a:p>
            <a:r>
              <a:rPr lang="en-US" altLang="zh-CN" sz="2400" dirty="0"/>
              <a:t>When TA validation based on serving cell RSRP change method is configured:</a:t>
            </a:r>
          </a:p>
          <a:p>
            <a:pPr lvl="1"/>
            <a:r>
              <a:rPr lang="en-US" altLang="zh-CN" sz="1800" dirty="0" err="1"/>
              <a:t>eNodeB</a:t>
            </a:r>
            <a:r>
              <a:rPr lang="en-US" altLang="zh-CN" sz="1800" dirty="0"/>
              <a:t> determines and configures K RSRP threshold(s) to the UE, where K is  1 or 2.</a:t>
            </a:r>
          </a:p>
          <a:p>
            <a:pPr lvl="1"/>
            <a:r>
              <a:rPr lang="en-GB" sz="1800" dirty="0"/>
              <a:t>It is FFS whether relaxed serving cell monitoring shall not be allowed </a:t>
            </a:r>
            <a:r>
              <a:rPr lang="sv-SE" sz="1800" dirty="0"/>
              <a:t>when the signaled relaxation factor N is ≥ X, where X &gt; 1. The value of X is FFS. </a:t>
            </a:r>
            <a:endParaRPr lang="en-US" altLang="zh-CN" sz="1800" dirty="0"/>
          </a:p>
          <a:p>
            <a:r>
              <a:rPr lang="en-US" altLang="zh-CN" sz="2400" dirty="0"/>
              <a:t>PUR transmission:</a:t>
            </a:r>
          </a:p>
          <a:p>
            <a:pPr lvl="1"/>
            <a:r>
              <a:rPr lang="sv-SE" sz="2000" dirty="0"/>
              <a:t>UE shall transmit in the PUR transmission opportunity using the obtained TA </a:t>
            </a:r>
          </a:p>
          <a:p>
            <a:pPr lvl="2"/>
            <a:r>
              <a:rPr lang="sv-SE" sz="1800" dirty="0"/>
              <a:t>If UE is synchronized towards the serving cell before PUR opportunity</a:t>
            </a:r>
          </a:p>
          <a:p>
            <a:pPr lvl="2"/>
            <a:r>
              <a:rPr lang="sv-SE" sz="1800" dirty="0"/>
              <a:t>Otherwise, UE may postpone the transmission to the next intended PUR transmission  opportunity according to </a:t>
            </a:r>
            <a:r>
              <a:rPr lang="en-US" sz="1800" dirty="0"/>
              <a:t>higher layer request of the UE or network configuration</a:t>
            </a:r>
            <a:r>
              <a:rPr lang="sv-SE" sz="1800" dirty="0"/>
              <a:t> after UE has obtained the synchronization towards the serving cell within Tsearch, or it may drop the transmission. </a:t>
            </a:r>
          </a:p>
          <a:p>
            <a:pPr lvl="4"/>
            <a:r>
              <a:rPr lang="sv-SE" sz="1800" dirty="0"/>
              <a:t>Tsearch =the time required for PSS/SSS acquisition in eDRX.  In DRX, Tsearch is the time required for performing tracking loop and exact duration is FFS.</a:t>
            </a:r>
          </a:p>
          <a:p>
            <a:pPr lvl="3"/>
            <a:endParaRPr lang="sv-SE" sz="1200" dirty="0"/>
          </a:p>
          <a:p>
            <a:pPr lvl="2"/>
            <a:endParaRPr lang="sv-SE" sz="2000" dirty="0"/>
          </a:p>
          <a:p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800804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Mobility enhancement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z="2400" dirty="0"/>
              <a:t>RSS based RSRP measurement yields better measurement performance compared to CRS based under certain side conditions</a:t>
            </a:r>
          </a:p>
          <a:p>
            <a:pPr lvl="1"/>
            <a:r>
              <a:rPr lang="en-US" sz="2000" dirty="0"/>
              <a:t>The side conditions for the scenarios where RSS is to be used is FFS.</a:t>
            </a:r>
          </a:p>
          <a:p>
            <a:r>
              <a:rPr lang="en-US" sz="2400" dirty="0"/>
              <a:t>RSS based RSRP measurement may be used for CE level selection when multiple CE levels are configured in RA. </a:t>
            </a:r>
          </a:p>
          <a:p>
            <a:r>
              <a:rPr lang="en-US" sz="2400" dirty="0"/>
              <a:t>RSS based RSRP measurement for neighbor cells are pending RAN1/RAN2 agreements on RSS configurations.</a:t>
            </a:r>
          </a:p>
          <a:p>
            <a:r>
              <a:rPr lang="en-US" altLang="zh-CN" sz="2400" dirty="0"/>
              <a:t>Companies are encouraged to provide simulation results for:</a:t>
            </a:r>
          </a:p>
          <a:p>
            <a:pPr lvl="1"/>
            <a:r>
              <a:rPr lang="en-US" altLang="zh-CN" sz="2000" dirty="0"/>
              <a:t>2 Rx case</a:t>
            </a:r>
          </a:p>
          <a:p>
            <a:pPr lvl="1"/>
            <a:r>
              <a:rPr lang="en-US" altLang="zh-CN" sz="2000" dirty="0"/>
              <a:t>1, 2 and 3 samples averaging assuming a measurement period of 160, 320 and 480 </a:t>
            </a:r>
            <a:r>
              <a:rPr lang="en-US" altLang="zh-CN" sz="2000" dirty="0" err="1"/>
              <a:t>ms.</a:t>
            </a:r>
            <a:endParaRPr lang="en-US" altLang="zh-CN" sz="2000" dirty="0"/>
          </a:p>
          <a:p>
            <a:pPr lvl="1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86852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33EF8-5CDC-4941-ACD9-494F1DFF3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DL quality reporting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46B66-723B-476A-9F31-DA34BB8EE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RAN4 shall wait for further RAN1/RAN2 progress.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50352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6932</TotalTime>
  <Words>434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宋体</vt:lpstr>
      <vt:lpstr>Arial</vt:lpstr>
      <vt:lpstr>Arial Unicode MS</vt:lpstr>
      <vt:lpstr>Calibri</vt:lpstr>
      <vt:lpstr>Office 主题</vt:lpstr>
      <vt:lpstr>3GPP TSG-RAN WG4 Meeting #91 Reno, United States of America, 13 – 17 May, 2019</vt:lpstr>
      <vt:lpstr>Wake-up signal</vt:lpstr>
      <vt:lpstr> MPDCCH performance improvement for RLM</vt:lpstr>
      <vt:lpstr>Preconfigured UL resource </vt:lpstr>
      <vt:lpstr>Mobility enhancement</vt:lpstr>
      <vt:lpstr>DL quality reporting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528</cp:revision>
  <dcterms:created xsi:type="dcterms:W3CDTF">2016-01-12T08:39:50Z</dcterms:created>
  <dcterms:modified xsi:type="dcterms:W3CDTF">2019-05-17T17:58:29Z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(3)jLe/MeNSGJ0OqygZvimeJbfAYSF/uqPT8kijuKRtrzJ7zQSpQOi2ciJVHE0zBZeJDYS25rB2
1AKUVThoq4aRI8IGFcXDOsKEk+paAXFkw1YihjsNc8EhE9kM9Gin7E/7OUJWmuPv8zgeu2Ya
Wh6jw7UrPG3bLO8NPagspYkMQgVBf0t6SYF5o8hC7U8ZyF00JNemHtOAjPTIXtAYyHbLHl4y
Hpt2v47TrBxfjn02un</vt:lpwstr>
  </property>
  <property fmtid="{D5CDD505-2E9C-101B-9397-08002B2CF9AE}" pid="3" name="_2015_ms_pID_7253431">
    <vt:lpwstr>sDZ7E1yhNtz5zGYmzzBqLglB/V8naKF5Dru1piSo2l5x7m+gANTXCd
aIfLApYQEkKnP93ixoSA886Fy4Ky2tvFzZ8U4la+5ybsn5OFzEIAtBXNVmlzSqfLG2AVsant
jNYUbkhuk5Umoce3gYlOwE/4kd8sGR94ZHUM4gz9TNZrZezcPMlD1XYbf29KQneLYXyPTsAr
dGW/CJU9mm5hMYM/yhQuchP3cc4Ju61rBUpO</vt:lpwstr>
  </property>
  <property fmtid="{D5CDD505-2E9C-101B-9397-08002B2CF9AE}" pid="4" name="_2015_ms_pID_7253432">
    <vt:lpwstr>4msZXxZQvjfvQho0bmsb2+jerVrnydWI0rWy
15DbP9iRg/T0RRIiOqZ/rVQEcOSwSZv+6PxcdB4j5N/SjjmuxaU=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1557764400</vt:lpwstr>
  </property>
</Properties>
</file>