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0" r:id="rId2"/>
    <p:sldId id="287" r:id="rId3"/>
    <p:sldId id="288" r:id="rId4"/>
    <p:sldId id="291" r:id="rId5"/>
    <p:sldId id="286" r:id="rId6"/>
    <p:sldId id="289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3">
          <p15:clr>
            <a:srgbClr val="A4A3A4"/>
          </p15:clr>
        </p15:guide>
        <p15:guide id="2" pos="29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99" autoAdjust="0"/>
  </p:normalViewPr>
  <p:slideViewPr>
    <p:cSldViewPr>
      <p:cViewPr varScale="1">
        <p:scale>
          <a:sx n="99" d="100"/>
          <a:sy n="99" d="100"/>
        </p:scale>
        <p:origin x="-618" y="-24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2019/5/18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2019/5/18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2019/5/18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2019/5/18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2019/5/18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2019/5/18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2019/5/18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2019/5/18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2019/5/18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2019/5/18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2019/5/18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2019/5/18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NR V2X UE transmit timing error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Electronics, [...]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#91 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Reno, US, 13th– 17th May, 2019</a:t>
            </a:r>
            <a:endParaRPr lang="ja-JP" alt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R4-1907731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99022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0"/>
            <a:ext cx="8712835" cy="6114415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9532" y="989439"/>
            <a:ext cx="8872682" cy="3990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ko-KR" sz="2400" dirty="0"/>
              <a:t>RAN4 RF agreement for Co-existence Scenario</a:t>
            </a:r>
          </a:p>
          <a:p>
            <a:pPr marL="800100" lvl="1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en-US" altLang="ko-KR" sz="2000" dirty="0"/>
              <a:t>Scenarios for ITS spectrum in </a:t>
            </a:r>
            <a:r>
              <a:rPr lang="en-US" altLang="ko-KR" sz="2000" dirty="0" smtClean="0"/>
              <a:t>RAN4#91</a:t>
            </a:r>
            <a:endParaRPr lang="en-GB" altLang="ko-KR" sz="2000" strike="sngStrike" dirty="0"/>
          </a:p>
          <a:p>
            <a:pPr marL="800100" lvl="1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en-US" altLang="ko-KR" sz="2000" dirty="0"/>
              <a:t>Scenarios for Licensed band with SL operation in RAN4#91</a:t>
            </a:r>
          </a:p>
          <a:p>
            <a:pPr marL="1257300" lvl="2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nn-NO" altLang="ko-KR" dirty="0"/>
              <a:t>NR V2X UE to NR Uu BS/UE</a:t>
            </a:r>
          </a:p>
          <a:p>
            <a:pPr marL="1257300" lvl="2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nn-NO" altLang="ko-KR" dirty="0"/>
              <a:t>NR V2X UE to LTE Uu BS/UE</a:t>
            </a:r>
          </a:p>
          <a:p>
            <a:pPr marL="1257300" lvl="2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nn-NO" altLang="ko-KR" dirty="0"/>
              <a:t>NR Uu UE to NR V2X UE</a:t>
            </a:r>
          </a:p>
          <a:p>
            <a:pPr marL="1257300" lvl="2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nn-NO" altLang="ko-KR" dirty="0"/>
              <a:t>LTE Uu UE to NR V2X UE 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altLang="ko-KR" sz="2400" dirty="0" smtClean="0"/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Other </a:t>
            </a:r>
            <a:r>
              <a:rPr lang="en-US" altLang="ko-KR" sz="2400" dirty="0"/>
              <a:t>candidate scenarios for inter-band concurrent operation</a:t>
            </a:r>
          </a:p>
          <a:p>
            <a:pPr lvl="2">
              <a:spcBef>
                <a:spcPts val="200"/>
              </a:spcBef>
              <a:spcAft>
                <a:spcPts val="200"/>
              </a:spcAft>
            </a:pPr>
            <a:r>
              <a:rPr lang="nn-NO" altLang="ko-KR" dirty="0"/>
              <a:t>- NR Uu + NR V2X SL(ITS)</a:t>
            </a:r>
          </a:p>
          <a:p>
            <a:pPr lvl="2">
              <a:spcBef>
                <a:spcPts val="200"/>
              </a:spcBef>
              <a:spcAft>
                <a:spcPts val="200"/>
              </a:spcAft>
            </a:pPr>
            <a:r>
              <a:rPr lang="nn-NO" altLang="ko-KR" dirty="0"/>
              <a:t>- LTE Uu + NR V2X SL(ITS)</a:t>
            </a:r>
            <a:endParaRPr lang="ko-KR" altLang="en-US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40466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Background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985250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0"/>
            <a:ext cx="8712835" cy="6114415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980728"/>
            <a:ext cx="856895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400" dirty="0"/>
              <a:t>RAN1 agreements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/>
              <a:t>On synchronization mechanism,</a:t>
            </a:r>
          </a:p>
          <a:p>
            <a:pPr marL="1257300" lvl="2" indent="-342900">
              <a:buFontTx/>
              <a:buChar char="-"/>
            </a:pPr>
            <a:r>
              <a:rPr lang="en-US" altLang="ko-KR" dirty="0"/>
              <a:t>11 RBs for S-SSB BW</a:t>
            </a:r>
          </a:p>
          <a:p>
            <a:pPr marL="1257300" lvl="2" indent="-342900">
              <a:buFontTx/>
              <a:buChar char="-"/>
            </a:pPr>
            <a:r>
              <a:rPr lang="en-US" altLang="ko-KR" dirty="0"/>
              <a:t>Length-127 M-sequence for S-PSS &amp; Length-127 Gold sequence for S-SSS, 2 symbols for each of S-PSS and S-SSS</a:t>
            </a:r>
          </a:p>
          <a:p>
            <a:pPr marL="800100" lvl="1" indent="-342900">
              <a:buFontTx/>
              <a:buChar char="-"/>
            </a:pPr>
            <a:endParaRPr lang="en-US" altLang="ko-KR" sz="2000" dirty="0"/>
          </a:p>
          <a:p>
            <a:pPr marL="800100" lvl="1" indent="-342900">
              <a:buFontTx/>
              <a:buChar char="-"/>
            </a:pPr>
            <a:r>
              <a:rPr lang="en-US" altLang="ko-KR" sz="2000" dirty="0"/>
              <a:t>Support of LTE PC5 scheduling by NR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(mode 3-like ) is based on UE capability</a:t>
            </a:r>
          </a:p>
          <a:p>
            <a:pPr marL="1257300" lvl="2" indent="-342900">
              <a:buFontTx/>
              <a:buChar char="-"/>
            </a:pPr>
            <a:r>
              <a:rPr lang="nn-NO" altLang="ko-KR" sz="2000" dirty="0"/>
              <a:t>NR Uu + LTE V2X SL(ITS</a:t>
            </a:r>
            <a:r>
              <a:rPr lang="nn-NO" altLang="ko-KR" sz="2000" dirty="0" smtClean="0"/>
              <a:t>)</a:t>
            </a:r>
            <a:endParaRPr lang="nn-NO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40466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Background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06011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0"/>
            <a:ext cx="8712835" cy="6114415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980728"/>
            <a:ext cx="8568952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400" dirty="0"/>
              <a:t>RAN1 agreements</a:t>
            </a:r>
            <a:endParaRPr lang="nn-NO" altLang="ko-KR" sz="2000" dirty="0"/>
          </a:p>
          <a:p>
            <a:pPr marL="800100" lvl="1" indent="-342900">
              <a:buFontTx/>
              <a:buChar char="-"/>
            </a:pPr>
            <a:r>
              <a:rPr lang="nn-NO" altLang="ko-KR" sz="2000" dirty="0"/>
              <a:t>SL SCS 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/>
              <a:t> Confirm the working assumption</a:t>
            </a:r>
          </a:p>
          <a:p>
            <a:pPr marL="1714500" lvl="3" indent="-342900">
              <a:buFontTx/>
              <a:buChar char="-"/>
            </a:pPr>
            <a:r>
              <a:rPr lang="en-US" altLang="ko-KR" sz="2000" dirty="0"/>
              <a:t>Working assumption: only one SL BWP is configured in a carrier for a NR V2X UE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i="1" dirty="0"/>
              <a:t>BWP is defined for NR </a:t>
            </a:r>
            <a:r>
              <a:rPr lang="en-US" altLang="ko-KR" sz="2000" i="1" dirty="0" err="1"/>
              <a:t>sidelink</a:t>
            </a:r>
            <a:r>
              <a:rPr lang="en-US" altLang="ko-KR" sz="2000" i="1" dirty="0"/>
              <a:t>.</a:t>
            </a:r>
            <a:endParaRPr lang="ko-KR" altLang="ko-KR" sz="2000" dirty="0"/>
          </a:p>
          <a:p>
            <a:pPr marL="1714500" lvl="3" indent="-342900">
              <a:buFontTx/>
              <a:buChar char="-"/>
            </a:pPr>
            <a:r>
              <a:rPr lang="en-US" altLang="ko-KR" sz="2000" dirty="0"/>
              <a:t>The same SL BWP is used for both </a:t>
            </a:r>
            <a:r>
              <a:rPr lang="en-US" altLang="ko-KR" sz="2000" dirty="0" err="1"/>
              <a:t>Tx</a:t>
            </a:r>
            <a:r>
              <a:rPr lang="en-US" altLang="ko-KR" sz="2000" dirty="0"/>
              <a:t> and Rx.</a:t>
            </a:r>
          </a:p>
          <a:p>
            <a:pPr marL="1714500" lvl="3" indent="-342900">
              <a:buFontTx/>
              <a:buChar char="-"/>
            </a:pPr>
            <a:r>
              <a:rPr lang="en-US" altLang="ko-KR" sz="2000" i="1" dirty="0"/>
              <a:t>Numerology is a part of SL BWP configuration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/>
              <a:t>Configuration for SL BWP is separated from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BWP configuration </a:t>
            </a:r>
            <a:r>
              <a:rPr lang="en-US" altLang="ko-KR" sz="2000" dirty="0" err="1"/>
              <a:t>signalling</a:t>
            </a:r>
            <a:r>
              <a:rPr lang="en-US" altLang="ko-KR" sz="2000" dirty="0"/>
              <a:t>.</a:t>
            </a:r>
          </a:p>
          <a:p>
            <a:pPr marL="1714500" lvl="3" indent="-342900">
              <a:buFontTx/>
              <a:buChar char="-"/>
            </a:pPr>
            <a:r>
              <a:rPr lang="en-US" altLang="ko-KR" sz="2000" dirty="0"/>
              <a:t>UE is not expected to use different numerology in the configured SL BWP and active UL BWP in the same carrier at a given time.</a:t>
            </a:r>
          </a:p>
          <a:p>
            <a:pPr marL="2171700" lvl="4" indent="-342900">
              <a:buFontTx/>
              <a:buChar char="-"/>
            </a:pPr>
            <a:r>
              <a:rPr lang="en-US" altLang="ko-KR" sz="2000" dirty="0"/>
              <a:t>FFS the time scale</a:t>
            </a:r>
          </a:p>
          <a:p>
            <a:pPr marL="2171700" lvl="4" indent="-342900">
              <a:buFontTx/>
              <a:buChar char="-"/>
            </a:pPr>
            <a:r>
              <a:rPr lang="en-US" altLang="ko-KR" sz="2000" dirty="0"/>
              <a:t>FFS relation to DL BWP including initial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BWP</a:t>
            </a:r>
          </a:p>
          <a:p>
            <a:pPr marL="2171700" lvl="4" indent="-342900">
              <a:buFontTx/>
              <a:buChar char="-"/>
            </a:pPr>
            <a:r>
              <a:rPr lang="en-US" altLang="ko-KR" sz="2000" dirty="0"/>
              <a:t>FFS relation in terms of frequency location and bandwidth</a:t>
            </a:r>
            <a:br>
              <a:rPr lang="en-US" altLang="ko-KR" sz="2000" dirty="0"/>
            </a:br>
            <a:endParaRPr lang="ko-KR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40466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Background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30942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0"/>
            <a:ext cx="8712835" cy="6114415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964460"/>
            <a:ext cx="856895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RRM requirements should be specified based on the scenarios agreed in the RAN4 RF group. </a:t>
            </a:r>
            <a:endParaRPr lang="en-US" altLang="ko-KR" sz="2000" dirty="0"/>
          </a:p>
          <a:p>
            <a:pPr marL="1257300" lvl="2" indent="-342900">
              <a:buFontTx/>
              <a:buChar char="-"/>
            </a:pPr>
            <a:endParaRPr lang="en-US" altLang="ko-K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/>
            </a:r>
            <a:br>
              <a:rPr lang="en-US" altLang="ko-KR" sz="2400" dirty="0"/>
            </a:br>
            <a:endParaRPr lang="en-US" altLang="ko-KR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0466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WF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89129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0"/>
            <a:ext cx="8712835" cy="6114415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964460"/>
            <a:ext cx="8784976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For NR V2X SL </a:t>
            </a:r>
            <a:r>
              <a:rPr lang="en-US" altLang="ko-KR" sz="2400" dirty="0" err="1"/>
              <a:t>Tx</a:t>
            </a:r>
            <a:r>
              <a:rPr lang="en-US" altLang="ko-KR" sz="2400" dirty="0"/>
              <a:t> timing error</a:t>
            </a:r>
          </a:p>
          <a:p>
            <a:pPr lvl="1"/>
            <a:r>
              <a:rPr lang="en-US" altLang="ko-KR" dirty="0"/>
              <a:t>- the following synchronization reference sources should be considered based on RAN1 </a:t>
            </a:r>
            <a:r>
              <a:rPr lang="en-US" altLang="ko-KR" dirty="0" smtClean="0"/>
              <a:t>agreement.</a:t>
            </a:r>
            <a:endParaRPr lang="en-US" altLang="ko-KR" dirty="0"/>
          </a:p>
          <a:p>
            <a:pPr marL="1200150" lvl="2" indent="-285750">
              <a:buFontTx/>
              <a:buChar char="-"/>
            </a:pPr>
            <a:r>
              <a:rPr lang="en-US" altLang="ko-KR" sz="1600" dirty="0"/>
              <a:t>GNSS</a:t>
            </a:r>
          </a:p>
          <a:p>
            <a:pPr marL="1200150" lvl="2" indent="-285750">
              <a:buFontTx/>
              <a:buChar char="-"/>
            </a:pPr>
            <a:r>
              <a:rPr lang="en-US" altLang="ko-KR" sz="1600" dirty="0" err="1"/>
              <a:t>gNB</a:t>
            </a:r>
            <a:endParaRPr lang="en-US" altLang="ko-KR" sz="1600" dirty="0"/>
          </a:p>
          <a:p>
            <a:pPr marL="1200150" lvl="2" indent="-285750">
              <a:buFontTx/>
              <a:buChar char="-"/>
            </a:pPr>
            <a:r>
              <a:rPr lang="en-US" altLang="ko-KR" sz="1600" dirty="0" err="1"/>
              <a:t>eNB</a:t>
            </a:r>
            <a:r>
              <a:rPr lang="en-US" altLang="ko-KR" sz="1600" dirty="0"/>
              <a:t> </a:t>
            </a:r>
          </a:p>
          <a:p>
            <a:pPr marL="1200150" lvl="2" indent="-285750">
              <a:buFontTx/>
              <a:buChar char="-"/>
            </a:pPr>
            <a:r>
              <a:rPr lang="en-US" altLang="ko-KR" sz="1600" dirty="0"/>
              <a:t>NR UE</a:t>
            </a:r>
          </a:p>
          <a:p>
            <a:pPr marL="1200150" lvl="2" indent="-285750">
              <a:buFontTx/>
              <a:buChar char="-"/>
            </a:pPr>
            <a:r>
              <a:rPr lang="en-US" altLang="ko-KR" sz="1600" dirty="0"/>
              <a:t>RAN4 shall study the impact of synchronization source selection if any of </a:t>
            </a:r>
            <a:r>
              <a:rPr lang="en-US" altLang="ko-KR" sz="1600" dirty="0" err="1"/>
              <a:t>eNB</a:t>
            </a:r>
            <a:r>
              <a:rPr lang="en-US" altLang="ko-KR" sz="1600" dirty="0"/>
              <a:t> and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can be used as sync source based on the conclusion of RAN4 </a:t>
            </a:r>
            <a:r>
              <a:rPr lang="en-US" sz="1600" dirty="0"/>
              <a:t>RF or RAN1</a:t>
            </a:r>
            <a:r>
              <a:rPr lang="en-US" altLang="ko-KR" sz="1600" dirty="0"/>
              <a:t>. </a:t>
            </a:r>
          </a:p>
          <a:p>
            <a:pPr marL="800100" lvl="1" indent="-342900">
              <a:buFontTx/>
              <a:buChar char="-"/>
            </a:pPr>
            <a:endParaRPr lang="en-US" altLang="ko-KR" dirty="0" smtClean="0"/>
          </a:p>
          <a:p>
            <a:pPr marL="800100" lvl="1" indent="-342900">
              <a:buFontTx/>
              <a:buChar char="-"/>
            </a:pPr>
            <a:r>
              <a:rPr lang="en-US" altLang="ko-KR" dirty="0" smtClean="0"/>
              <a:t>On </a:t>
            </a:r>
            <a:r>
              <a:rPr lang="en-US" altLang="ko-KR" dirty="0"/>
              <a:t>top of timing error by each synchronization reference source at reception side, additional timing error </a:t>
            </a:r>
            <a:r>
              <a:rPr lang="en-US" altLang="ko-KR" dirty="0" smtClean="0"/>
              <a:t>should </a:t>
            </a:r>
            <a:r>
              <a:rPr lang="en-US" altLang="ko-KR" dirty="0"/>
              <a:t>be considered, e.g., error depends on different SCS of transmit SL </a:t>
            </a:r>
          </a:p>
          <a:p>
            <a:pPr marL="800100" lvl="1" indent="-342900">
              <a:buFontTx/>
              <a:buChar char="-"/>
            </a:pPr>
            <a:endParaRPr lang="en-US" altLang="ko-KR" dirty="0" smtClean="0"/>
          </a:p>
          <a:p>
            <a:pPr marL="800100" lvl="1" indent="-342900">
              <a:buFontTx/>
              <a:buChar char="-"/>
            </a:pPr>
            <a:r>
              <a:rPr lang="en-US" altLang="ko-KR" dirty="0" smtClean="0"/>
              <a:t>For </a:t>
            </a:r>
            <a:r>
              <a:rPr lang="en-US" altLang="ko-KR" dirty="0"/>
              <a:t>next meeting, companies are encouraged to present </a:t>
            </a:r>
            <a:r>
              <a:rPr lang="en-US" altLang="ko-KR" strike="sngStrike" dirty="0"/>
              <a:t>provide</a:t>
            </a:r>
            <a:r>
              <a:rPr lang="en-US" altLang="ko-KR" dirty="0"/>
              <a:t>  their views on:</a:t>
            </a:r>
          </a:p>
          <a:p>
            <a:pPr marL="1257300" lvl="2" indent="-342900">
              <a:buFontTx/>
              <a:buChar char="-"/>
            </a:pPr>
            <a:r>
              <a:rPr lang="en-US" altLang="ko-KR" dirty="0"/>
              <a:t>Methodology used for deriving the NR V2X SL </a:t>
            </a:r>
            <a:r>
              <a:rPr lang="en-US" altLang="ko-KR" dirty="0" err="1"/>
              <a:t>Tx</a:t>
            </a:r>
            <a:r>
              <a:rPr lang="en-US" altLang="ko-KR" dirty="0"/>
              <a:t> timing error requirement</a:t>
            </a:r>
          </a:p>
          <a:p>
            <a:pPr marL="1257300" lvl="2" indent="-342900">
              <a:buFontTx/>
              <a:buChar char="-"/>
            </a:pPr>
            <a:r>
              <a:rPr lang="en-US" altLang="ko-KR" dirty="0"/>
              <a:t>NR V2X SL </a:t>
            </a:r>
            <a:r>
              <a:rPr lang="en-US" altLang="ko-KR" dirty="0" err="1"/>
              <a:t>Tx</a:t>
            </a:r>
            <a:r>
              <a:rPr lang="en-US" altLang="ko-KR" dirty="0"/>
              <a:t> timing error</a:t>
            </a:r>
          </a:p>
          <a:p>
            <a:pPr marL="342900" indent="-342900">
              <a:buFontTx/>
              <a:buChar char="-"/>
            </a:pPr>
            <a:endParaRPr lang="en-US" altLang="ko-KR" sz="2000" dirty="0" smtClean="0"/>
          </a:p>
          <a:p>
            <a:pPr marL="342900" indent="-342900">
              <a:buFontTx/>
              <a:buChar char="-"/>
            </a:pPr>
            <a:r>
              <a:rPr lang="en-US" altLang="ko-KR" sz="2000" dirty="0" smtClean="0"/>
              <a:t>RAN4 </a:t>
            </a:r>
            <a:r>
              <a:rPr lang="en-US" altLang="ko-KR" sz="2000" dirty="0"/>
              <a:t>shall study impact of BWP switching in NR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(DL/UL) on NR SL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0466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WF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34296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3656</TotalTime>
  <Words>416</Words>
  <Application>Microsoft Office PowerPoint</Application>
  <PresentationFormat>화면 슬라이드 쇼(4:3)</PresentationFormat>
  <Paragraphs>93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主题</vt:lpstr>
      <vt:lpstr>WF on NR V2X UE transmit timing error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keywords>CTPClassification=CTP_NT</cp:keywords>
  <cp:lastModifiedBy>yoonoh</cp:lastModifiedBy>
  <cp:revision>261</cp:revision>
  <dcterms:created xsi:type="dcterms:W3CDTF">2016-01-12T08:39:00Z</dcterms:created>
  <dcterms:modified xsi:type="dcterms:W3CDTF">2019-05-17T15:13:56Z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TitusGUID">
    <vt:lpwstr>5765b4ec-7615-4f8b-b8fb-cfe86ff7d189</vt:lpwstr>
  </property>
  <property fmtid="{D5CDD505-2E9C-101B-9397-08002B2CF9AE}" pid="11" name="CTP_TimeStamp">
    <vt:lpwstr>2019-05-17 05:07:21Z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