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0" r:id="rId2"/>
    <p:sldId id="287" r:id="rId3"/>
    <p:sldId id="288" r:id="rId4"/>
    <p:sldId id="286" r:id="rId5"/>
    <p:sldId id="28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978" autoAdjust="0"/>
  </p:normalViewPr>
  <p:slideViewPr>
    <p:cSldViewPr>
      <p:cViewPr varScale="1">
        <p:scale>
          <a:sx n="88" d="100"/>
          <a:sy n="88" d="100"/>
        </p:scale>
        <p:origin x="-948" y="-96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53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WF </a:t>
            </a:r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on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NR V2X UE </a:t>
            </a:r>
            <a:r>
              <a:rPr lang="en-US" altLang="ja-JP" sz="40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transmit timing </a:t>
            </a:r>
            <a:r>
              <a:rPr lang="en-US" altLang="ja-JP" sz="40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error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 smtClean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LG Electronics, </a:t>
            </a: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[...]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1756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#91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Reno, US, 13th– 17th May, 2019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R4-1907729</a:t>
            </a:r>
            <a:endParaRPr lang="en-US" altLang="ja-JP" sz="1800" dirty="0" smtClean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9902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9532" y="989439"/>
            <a:ext cx="887268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RAN4 RF agreement for Co-existence Scenario</a:t>
            </a:r>
            <a:endParaRPr lang="en-US" altLang="ko-KR" sz="2400" dirty="0"/>
          </a:p>
          <a:p>
            <a:pPr marL="800100" lvl="1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en-US" altLang="ko-KR" sz="2000" dirty="0" smtClean="0"/>
              <a:t>Scenarios for </a:t>
            </a:r>
            <a:r>
              <a:rPr lang="en-US" altLang="ko-KR" sz="2000" dirty="0"/>
              <a:t>ITS spectrum in RAN4 #90bis </a:t>
            </a:r>
            <a:endParaRPr lang="en-GB" altLang="ko-KR" sz="2000" dirty="0"/>
          </a:p>
          <a:p>
            <a:pPr marL="800100" lvl="1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endParaRPr lang="en-US" altLang="ko-KR" sz="2000" dirty="0" smtClean="0"/>
          </a:p>
          <a:p>
            <a:pPr marL="800100" lvl="1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en-US" altLang="ko-KR" sz="2000" dirty="0" smtClean="0"/>
              <a:t>Scenarios for Licensed </a:t>
            </a:r>
            <a:r>
              <a:rPr lang="en-US" altLang="ko-KR" sz="2000" dirty="0"/>
              <a:t>band </a:t>
            </a:r>
            <a:r>
              <a:rPr lang="en-US" altLang="ko-KR" sz="2000" dirty="0" smtClean="0"/>
              <a:t>with SL operation in RAN4#91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nn-NO" altLang="ko-KR" dirty="0" smtClean="0"/>
              <a:t>NR </a:t>
            </a:r>
            <a:r>
              <a:rPr lang="nn-NO" altLang="ko-KR" dirty="0"/>
              <a:t>V2X UE to NR Uu BS/UE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nn-NO" altLang="ko-KR" dirty="0" smtClean="0"/>
              <a:t>NR </a:t>
            </a:r>
            <a:r>
              <a:rPr lang="nn-NO" altLang="ko-KR" dirty="0"/>
              <a:t>V2X UE to LTE Uu BS/UE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nn-NO" altLang="ko-KR" dirty="0" smtClean="0"/>
              <a:t>NR </a:t>
            </a:r>
            <a:r>
              <a:rPr lang="nn-NO" altLang="ko-KR" dirty="0"/>
              <a:t>Uu UE to NR V2X </a:t>
            </a:r>
            <a:r>
              <a:rPr lang="nn-NO" altLang="ko-KR" dirty="0" smtClean="0"/>
              <a:t>UE</a:t>
            </a:r>
            <a:endParaRPr lang="nn-NO" altLang="ko-KR" dirty="0"/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nn-NO" altLang="ko-KR" dirty="0" smtClean="0"/>
              <a:t>LTE </a:t>
            </a:r>
            <a:r>
              <a:rPr lang="nn-NO" altLang="ko-KR" dirty="0"/>
              <a:t>Uu UE to NR V2X UE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ko-KR" sz="2000" dirty="0" smtClean="0"/>
              <a:t>      the </a:t>
            </a:r>
            <a:r>
              <a:rPr lang="en-US" altLang="ko-KR" sz="2000" dirty="0"/>
              <a:t>example bands will be 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en-US" altLang="ko-KR" dirty="0" smtClean="0"/>
              <a:t>Option </a:t>
            </a:r>
            <a:r>
              <a:rPr lang="en-US" altLang="ko-KR" dirty="0"/>
              <a:t>1: 2GHz (Uplink part of a FDD band 1 and band 3) 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en-US" altLang="ko-KR" dirty="0" smtClean="0"/>
              <a:t>Option </a:t>
            </a:r>
            <a:r>
              <a:rPr lang="en-US" altLang="ko-KR" dirty="0"/>
              <a:t>2: 3.5GHz (TDD bands) </a:t>
            </a:r>
          </a:p>
          <a:p>
            <a:pPr marL="1257300" lvl="2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r>
              <a:rPr lang="en-US" altLang="ko-KR" dirty="0" smtClean="0"/>
              <a:t>Option </a:t>
            </a:r>
            <a:r>
              <a:rPr lang="en-US" altLang="ko-KR" dirty="0"/>
              <a:t>3: 28GHz (FR2) </a:t>
            </a:r>
          </a:p>
          <a:p>
            <a:pPr marL="800100" lvl="1" indent="-342900">
              <a:spcBef>
                <a:spcPts val="200"/>
              </a:spcBef>
              <a:spcAft>
                <a:spcPts val="200"/>
              </a:spcAft>
              <a:buFontTx/>
              <a:buChar char="-"/>
            </a:pPr>
            <a:endParaRPr lang="en-US" altLang="ko-KR" sz="2000" dirty="0" smtClean="0"/>
          </a:p>
          <a:p>
            <a:pPr marL="342900" indent="-34290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Other candidate scenarios for </a:t>
            </a:r>
            <a:r>
              <a:rPr lang="en-US" altLang="ko-KR" sz="2400" dirty="0"/>
              <a:t>inter-band concurrent </a:t>
            </a:r>
            <a:r>
              <a:rPr lang="en-US" altLang="ko-KR" sz="2400" dirty="0" smtClean="0"/>
              <a:t>operation</a:t>
            </a:r>
            <a:endParaRPr lang="en-US" altLang="ko-KR" sz="2400" dirty="0"/>
          </a:p>
          <a:p>
            <a:pPr lvl="2">
              <a:spcBef>
                <a:spcPts val="200"/>
              </a:spcBef>
              <a:spcAft>
                <a:spcPts val="200"/>
              </a:spcAft>
            </a:pPr>
            <a:r>
              <a:rPr lang="nn-NO" altLang="ko-KR" dirty="0" smtClean="0"/>
              <a:t>- </a:t>
            </a:r>
            <a:r>
              <a:rPr lang="nn-NO" altLang="ko-KR" dirty="0"/>
              <a:t>NR Uu + NR V2X SL(ITS)</a:t>
            </a:r>
          </a:p>
          <a:p>
            <a:pPr lvl="2">
              <a:spcBef>
                <a:spcPts val="200"/>
              </a:spcBef>
              <a:spcAft>
                <a:spcPts val="200"/>
              </a:spcAft>
            </a:pPr>
            <a:r>
              <a:rPr lang="nn-NO" altLang="ko-KR" dirty="0"/>
              <a:t>- LTE Uu + NR V2X SL(ITS</a:t>
            </a:r>
            <a:r>
              <a:rPr lang="nn-NO" altLang="ko-KR" dirty="0" smtClean="0"/>
              <a:t>)</a:t>
            </a:r>
            <a:endParaRPr lang="ko-KR" altLang="en-US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98525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980728"/>
            <a:ext cx="8568952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ko-KR" sz="2400" dirty="0"/>
              <a:t>RAN1 </a:t>
            </a:r>
            <a:r>
              <a:rPr lang="en-GB" altLang="ko-KR" sz="2400" dirty="0" smtClean="0"/>
              <a:t>agreements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/>
              <a:t>On synchronization mechanism,</a:t>
            </a:r>
          </a:p>
          <a:p>
            <a:pPr marL="1257300" lvl="2" indent="-342900">
              <a:buFontTx/>
              <a:buChar char="-"/>
            </a:pPr>
            <a:r>
              <a:rPr lang="en-US" altLang="ko-KR" dirty="0"/>
              <a:t>11 RBs for S-SSB BW</a:t>
            </a:r>
          </a:p>
          <a:p>
            <a:pPr marL="1257300" lvl="2" indent="-342900">
              <a:buFontTx/>
              <a:buChar char="-"/>
            </a:pPr>
            <a:r>
              <a:rPr lang="en-US" altLang="ko-KR" dirty="0"/>
              <a:t>Length-127 M-sequence for S-PSS &amp; Length-127 Gold sequence for S-SSS, 2 symbols for each of S-PSS and S-SSS</a:t>
            </a:r>
          </a:p>
          <a:p>
            <a:pPr marL="800100" lvl="1" indent="-342900">
              <a:buFontTx/>
              <a:buChar char="-"/>
            </a:pPr>
            <a:endParaRPr lang="en-US" altLang="ko-KR" sz="2000" dirty="0" smtClean="0"/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Support </a:t>
            </a:r>
            <a:r>
              <a:rPr lang="en-US" altLang="ko-KR" sz="2000" dirty="0"/>
              <a:t>of LTE PC5 scheduling by NR </a:t>
            </a:r>
            <a:r>
              <a:rPr lang="en-US" altLang="ko-KR" sz="2000" dirty="0" err="1"/>
              <a:t>Uu</a:t>
            </a:r>
            <a:r>
              <a:rPr lang="en-US" altLang="ko-KR" sz="2000" dirty="0"/>
              <a:t> (mode 3-like ) is based on UE </a:t>
            </a:r>
            <a:r>
              <a:rPr lang="en-US" altLang="ko-KR" sz="2000" dirty="0" smtClean="0"/>
              <a:t>capability</a:t>
            </a:r>
          </a:p>
          <a:p>
            <a:pPr marL="1257300" lvl="2" indent="-342900">
              <a:buFontTx/>
              <a:buChar char="-"/>
            </a:pPr>
            <a:r>
              <a:rPr lang="nn-NO" altLang="ko-KR" sz="2000" dirty="0" smtClean="0"/>
              <a:t>NR </a:t>
            </a:r>
            <a:r>
              <a:rPr lang="nn-NO" altLang="ko-KR" sz="2000" dirty="0"/>
              <a:t>Uu + </a:t>
            </a:r>
            <a:r>
              <a:rPr lang="nn-NO" altLang="ko-KR" sz="2000" dirty="0" smtClean="0"/>
              <a:t>LTE V2X </a:t>
            </a:r>
            <a:r>
              <a:rPr lang="nn-NO" altLang="ko-KR" sz="2000" dirty="0"/>
              <a:t>SL(ITS</a:t>
            </a:r>
            <a:r>
              <a:rPr lang="nn-NO" altLang="ko-KR" sz="2000" dirty="0" smtClean="0"/>
              <a:t>)</a:t>
            </a:r>
          </a:p>
          <a:p>
            <a:pPr marL="1257300" lvl="2" indent="-342900">
              <a:buFontTx/>
              <a:buChar char="-"/>
            </a:pPr>
            <a:endParaRPr lang="nn-NO" altLang="ko-KR" sz="2000" dirty="0"/>
          </a:p>
          <a:p>
            <a:pPr marL="800100" lvl="1" indent="-342900">
              <a:buFontTx/>
              <a:buChar char="-"/>
            </a:pPr>
            <a:r>
              <a:rPr lang="nn-NO" altLang="ko-KR" sz="2000" dirty="0" smtClean="0"/>
              <a:t>SL SCS </a:t>
            </a:r>
          </a:p>
          <a:p>
            <a:pPr marL="1257300" lvl="2" indent="-342900">
              <a:buFontTx/>
              <a:buChar char="-"/>
            </a:pPr>
            <a:r>
              <a:rPr lang="nn-NO" altLang="ko-KR" sz="2000" dirty="0" smtClean="0"/>
              <a:t>SL RxSCS = SL TxSCS</a:t>
            </a:r>
          </a:p>
          <a:p>
            <a:pPr marL="1257300" lvl="2" indent="-342900">
              <a:buFontTx/>
              <a:buChar char="-"/>
            </a:pPr>
            <a:r>
              <a:rPr lang="nn-NO" altLang="ko-KR" sz="2000" dirty="0" smtClean="0"/>
              <a:t>DL RxSCS </a:t>
            </a:r>
            <a:r>
              <a:rPr lang="nn-NO" altLang="ko-KR" sz="2000" dirty="0" smtClean="0"/>
              <a:t>can be different from SL </a:t>
            </a:r>
            <a:r>
              <a:rPr lang="nn-NO" altLang="ko-KR" sz="2000" dirty="0" smtClean="0"/>
              <a:t>TxSCS for inter-band con-cocurrent operation</a:t>
            </a:r>
          </a:p>
          <a:p>
            <a:pPr marL="1257300" lvl="2" indent="-342900">
              <a:buFontTx/>
              <a:buChar char="-"/>
            </a:pPr>
            <a:r>
              <a:rPr lang="nn-NO" altLang="ko-KR" sz="2000" dirty="0" smtClean="0"/>
              <a:t>DL RxSCS = SL TxSCS has been discussing for NR V2X in shared Licensed band (UL TxSCS = SL TxSCS)</a:t>
            </a:r>
            <a:endParaRPr lang="en-GB" altLang="ko-KR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endParaRPr lang="ko-KR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Background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30601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964460"/>
            <a:ext cx="856895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RRM </a:t>
            </a:r>
            <a:r>
              <a:rPr lang="en-US" altLang="ko-KR" sz="2400" dirty="0"/>
              <a:t>requirements </a:t>
            </a:r>
            <a:r>
              <a:rPr lang="en-US" altLang="ko-KR" sz="2400" dirty="0" smtClean="0"/>
              <a:t>should be specified by considering the following NR V2X SL operation</a:t>
            </a:r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NR V2X SL in ITS band (FR1)</a:t>
            </a:r>
          </a:p>
          <a:p>
            <a:pPr marL="800100" lvl="1" indent="-342900">
              <a:buFontTx/>
              <a:buChar char="-"/>
            </a:pPr>
            <a:endParaRPr lang="en-US" altLang="ko-KR" sz="2000" dirty="0" smtClean="0"/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NR V2X SL in Licensed band for FR1 </a:t>
            </a:r>
            <a:r>
              <a:rPr lang="en-US" altLang="ko-KR" sz="2000" dirty="0"/>
              <a:t>&amp; </a:t>
            </a:r>
            <a:r>
              <a:rPr lang="en-US" altLang="ko-KR" sz="2000" dirty="0" smtClean="0"/>
              <a:t>FR2</a:t>
            </a:r>
            <a:endParaRPr lang="en-US" altLang="ko-KR" sz="2000" dirty="0"/>
          </a:p>
          <a:p>
            <a:pPr lvl="2"/>
            <a:r>
              <a:rPr lang="en-US" altLang="ko-KR" sz="2000" dirty="0" smtClean="0"/>
              <a:t>-  Need to discuss FR2 with 2</a:t>
            </a:r>
            <a:r>
              <a:rPr lang="en-US" altLang="ko-KR" sz="2000" baseline="30000" dirty="0" smtClean="0"/>
              <a:t>nd</a:t>
            </a:r>
            <a:r>
              <a:rPr lang="en-US" altLang="ko-KR" sz="2000" dirty="0" smtClean="0"/>
              <a:t> priority</a:t>
            </a:r>
          </a:p>
          <a:p>
            <a:pPr marL="800100" lvl="1" indent="-342900">
              <a:buFontTx/>
              <a:buChar char="-"/>
            </a:pPr>
            <a:endParaRPr lang="en-US" altLang="ko-KR" sz="2000" dirty="0" smtClean="0"/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Inter-band con-current operation 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1</a:t>
            </a:r>
            <a:r>
              <a:rPr lang="en-US" altLang="ko-KR" sz="2000" baseline="30000" dirty="0" smtClean="0"/>
              <a:t>st</a:t>
            </a:r>
            <a:r>
              <a:rPr lang="en-US" altLang="ko-KR" sz="2000" dirty="0" smtClean="0"/>
              <a:t> priority</a:t>
            </a:r>
          </a:p>
          <a:p>
            <a:pPr marL="1714500" lvl="3" indent="-342900">
              <a:buFontTx/>
              <a:buChar char="-"/>
            </a:pPr>
            <a:r>
              <a:rPr lang="en-US" altLang="ko-KR" dirty="0" smtClean="0"/>
              <a:t>NR </a:t>
            </a:r>
            <a:r>
              <a:rPr lang="en-US" altLang="ko-KR" dirty="0" err="1" smtClean="0"/>
              <a:t>Uu</a:t>
            </a:r>
            <a:r>
              <a:rPr lang="en-US" altLang="ko-KR" dirty="0"/>
              <a:t> </a:t>
            </a:r>
            <a:r>
              <a:rPr lang="en-US" altLang="ko-KR" dirty="0" smtClean="0"/>
              <a:t>+ NR V2X(ITS)</a:t>
            </a:r>
          </a:p>
          <a:p>
            <a:pPr marL="1714500" lvl="3" indent="-342900">
              <a:buFontTx/>
              <a:buChar char="-"/>
            </a:pPr>
            <a:r>
              <a:rPr lang="en-US" altLang="ko-KR" dirty="0" smtClean="0"/>
              <a:t>LTE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+ NR V2X(ITS)</a:t>
            </a:r>
          </a:p>
          <a:p>
            <a:pPr marL="1257300" lvl="2" indent="-342900">
              <a:buFontTx/>
              <a:buChar char="-"/>
            </a:pPr>
            <a:r>
              <a:rPr lang="en-US" altLang="ko-KR" sz="2000" dirty="0" smtClean="0"/>
              <a:t>2</a:t>
            </a:r>
            <a:r>
              <a:rPr lang="en-US" altLang="ko-KR" sz="2000" baseline="30000" dirty="0" smtClean="0"/>
              <a:t>nd</a:t>
            </a:r>
            <a:r>
              <a:rPr lang="en-US" altLang="ko-KR" sz="2000" dirty="0" smtClean="0"/>
              <a:t> priority</a:t>
            </a:r>
          </a:p>
          <a:p>
            <a:pPr marL="1714500" lvl="3" indent="-342900">
              <a:buFontTx/>
              <a:buChar char="-"/>
            </a:pPr>
            <a:r>
              <a:rPr lang="en-US" altLang="ko-KR" dirty="0" smtClean="0"/>
              <a:t>NR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+ LTE V2X(ITS)</a:t>
            </a:r>
          </a:p>
          <a:p>
            <a:pPr marL="1714500" lvl="3" indent="-342900">
              <a:buFontTx/>
              <a:buChar char="-"/>
            </a:pPr>
            <a:r>
              <a:rPr lang="en-US" altLang="ko-KR" dirty="0" smtClean="0"/>
              <a:t>Current WID does not include related RAN4 work.</a:t>
            </a:r>
          </a:p>
          <a:p>
            <a:pPr marL="1257300" lvl="2" indent="-342900">
              <a:buFontTx/>
              <a:buChar char="-"/>
            </a:pPr>
            <a:endParaRPr lang="en-US" altLang="ko-KR" sz="2000" dirty="0" smtClean="0"/>
          </a:p>
          <a:p>
            <a:pPr marL="1257300" lvl="2" indent="-342900">
              <a:buFontTx/>
              <a:buChar char="-"/>
            </a:pPr>
            <a:endParaRPr lang="en-US" altLang="ko-KR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/>
            </a:r>
            <a:br>
              <a:rPr lang="en-US" altLang="ko-KR" sz="2400" dirty="0"/>
            </a:br>
            <a:endParaRPr lang="en-US" altLang="ko-KR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78912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705" y="896620"/>
            <a:ext cx="8712835" cy="6114415"/>
          </a:xfrm>
        </p:spPr>
        <p:txBody>
          <a:bodyPr>
            <a:noAutofit/>
          </a:bodyPr>
          <a:lstStyle/>
          <a:p>
            <a:pPr marL="285750" lvl="1">
              <a:buFont typeface="Arial" panose="020B0604020202020204" pitchFamily="34" charset="0"/>
              <a:buChar char="•"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altLang="ja-JP" sz="1800" dirty="0" smtClean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964460"/>
            <a:ext cx="8784976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ko-KR" sz="2400" dirty="0" smtClean="0"/>
              <a:t>For NR V2X SL </a:t>
            </a:r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 timing error</a:t>
            </a:r>
          </a:p>
          <a:p>
            <a:pPr lvl="1"/>
            <a:r>
              <a:rPr lang="en-US" altLang="ko-KR" sz="2000" dirty="0" smtClean="0"/>
              <a:t>- the following synchronization reference sources should be considered based on RAN1 agreement for SL SCS relationship in Background.</a:t>
            </a:r>
          </a:p>
          <a:p>
            <a:pPr lvl="2"/>
            <a:r>
              <a:rPr lang="en-US" altLang="ko-KR" dirty="0" smtClean="0"/>
              <a:t>- GNSS</a:t>
            </a:r>
          </a:p>
          <a:p>
            <a:pPr lvl="2"/>
            <a:r>
              <a:rPr lang="en-US" altLang="ko-KR" dirty="0" smtClean="0"/>
              <a:t>- </a:t>
            </a:r>
            <a:r>
              <a:rPr lang="en-US" altLang="ko-KR" dirty="0" err="1" smtClean="0"/>
              <a:t>gNB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-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</a:t>
            </a:r>
          </a:p>
          <a:p>
            <a:pPr lvl="2"/>
            <a:r>
              <a:rPr lang="en-US" altLang="ko-KR" dirty="0" smtClean="0"/>
              <a:t>- NR UE</a:t>
            </a:r>
          </a:p>
          <a:p>
            <a:pPr marL="800100" lvl="1" indent="-342900">
              <a:buFontTx/>
              <a:buChar char="-"/>
            </a:pPr>
            <a:endParaRPr lang="en-US" altLang="ko-KR" sz="2000" dirty="0" smtClean="0"/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On top of timing error by </a:t>
            </a:r>
            <a:r>
              <a:rPr lang="en-US" altLang="ko-KR" sz="2000" dirty="0"/>
              <a:t>each synchronization reference </a:t>
            </a:r>
            <a:r>
              <a:rPr lang="en-US" altLang="ko-KR" sz="2000" dirty="0" smtClean="0"/>
              <a:t>source at reception side, additional timing error which depends on different SCS of transmit SL </a:t>
            </a:r>
            <a:r>
              <a:rPr lang="en-US" altLang="ko-KR" sz="2000" dirty="0"/>
              <a:t>should be </a:t>
            </a:r>
            <a:r>
              <a:rPr lang="en-US" altLang="ko-KR" sz="2000" dirty="0" smtClean="0"/>
              <a:t>considered </a:t>
            </a:r>
          </a:p>
          <a:p>
            <a:pPr marL="800100" lvl="1" indent="-342900">
              <a:buFontTx/>
              <a:buChar char="-"/>
            </a:pPr>
            <a:endParaRPr lang="en-US" altLang="ko-KR" sz="2000" dirty="0" smtClean="0"/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RAN4 encourage interest companies to provide NR V2X SL </a:t>
            </a:r>
            <a:r>
              <a:rPr lang="en-US" altLang="ko-KR" sz="2000" dirty="0" err="1" smtClean="0"/>
              <a:t>Tx</a:t>
            </a:r>
            <a:r>
              <a:rPr lang="en-US" altLang="ko-KR" sz="2000" dirty="0" smtClean="0"/>
              <a:t> timing error and methodologies assumed for each synchronization </a:t>
            </a:r>
            <a:r>
              <a:rPr lang="en-US" altLang="ko-KR" sz="2000" dirty="0"/>
              <a:t>reference source</a:t>
            </a:r>
            <a:r>
              <a:rPr lang="en-US" altLang="ko-KR" sz="2000" dirty="0" smtClean="0"/>
              <a:t> in next meeting</a:t>
            </a:r>
          </a:p>
          <a:p>
            <a:pPr marL="800100" lvl="1" indent="-342900">
              <a:buFontTx/>
              <a:buChar char="-"/>
            </a:pPr>
            <a:endParaRPr lang="en-US" altLang="ko-KR" sz="2000" dirty="0"/>
          </a:p>
          <a:p>
            <a:pPr marL="800100" lvl="1" indent="-342900">
              <a:buFontTx/>
              <a:buChar char="-"/>
            </a:pPr>
            <a:r>
              <a:rPr lang="en-US" altLang="ko-KR" sz="2000" dirty="0" smtClean="0"/>
              <a:t>Send reply LS on NR V2X SL </a:t>
            </a:r>
            <a:r>
              <a:rPr lang="en-US" altLang="ko-KR" sz="2000" dirty="0" err="1" smtClean="0"/>
              <a:t>Tx</a:t>
            </a:r>
            <a:r>
              <a:rPr lang="en-US" altLang="ko-KR" sz="2000" dirty="0" smtClean="0"/>
              <a:t> timing error to RAN1 in RAN4#92</a:t>
            </a:r>
          </a:p>
          <a:p>
            <a:pPr lvl="2"/>
            <a:r>
              <a:rPr lang="en-US" altLang="ko-KR" sz="2000" dirty="0" smtClean="0"/>
              <a:t/>
            </a:r>
            <a:br>
              <a:rPr lang="en-US" altLang="ko-KR" sz="2000" dirty="0" smtClean="0"/>
            </a:b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404664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 smtClean="0"/>
              <a:t>WF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03429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3282</TotalTime>
  <Words>404</Words>
  <Application>Microsoft Office PowerPoint</Application>
  <PresentationFormat>화면 슬라이드 쇼(4:3)</PresentationFormat>
  <Paragraphs>95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主题</vt:lpstr>
      <vt:lpstr>WF on NR V2X UE transmit timing error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Wubin,Zhou, ZTE</dc:creator>
  <cp:lastModifiedBy>yoonoh</cp:lastModifiedBy>
  <cp:revision>239</cp:revision>
  <dcterms:created xsi:type="dcterms:W3CDTF">2016-01-12T08:39:00Z</dcterms:created>
  <dcterms:modified xsi:type="dcterms:W3CDTF">2019-05-16T18:19:29Z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2052-10.8.2.7027</vt:lpwstr>
  </property>
</Properties>
</file>