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eihaneh Malekafzali" initials="RM" lastIdx="1" clrIdx="0">
    <p:extLst>
      <p:ext uri="{19B8F6BF-5375-455C-9EA6-DF929625EA0E}">
        <p15:presenceInfo xmlns:p15="http://schemas.microsoft.com/office/powerpoint/2012/main" userId="Reihaneh Malekafzal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616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67ECAA-E935-40A5-82BE-DC268AE23B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9350ED-2DCB-4F36-99BA-7B3A563942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27D62C-19E8-482E-A574-5AEE78E44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2019-05-17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D311D0-C527-4BD0-933C-35A97E78E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01D5C4-3269-4EFA-85B3-10BA6F387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44983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D24BAE-219B-4D67-997E-DFB3BEA27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A8EDB6-D80E-42B6-9FE3-E2B1C940E7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1930D9-0E96-437A-9B73-2DBA94627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2019-05-17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49C066-D324-440B-B7E4-E283B58F0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CA2E01-98F3-422E-852C-AFD56615C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3549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155B3C1-0482-4751-9794-F8B32CD64D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1780CB-3FC4-4968-9F7F-962BE0F121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24DFEE-A7AD-4047-A8FB-52AECE2B2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2019-05-17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E2746D-3133-4F71-8D20-31BC96FDA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10E943-B678-44F7-813A-4D1C311A6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28159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DB9EE-3B69-482F-8D99-7C475FD76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512BFA-9F7A-4BB5-AD59-2E32DAEC7C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09C8BF-134A-412D-8701-BC6B39669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2019-05-17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D63BBD-FF14-4ADB-8AA0-CC953F663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861ABB-00DE-42C4-B641-EBB9C2E90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47328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B9226-85AE-4D00-8BCC-4F1B085E6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67FFC2-23B8-4F5A-BB79-65D842FB9A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0432AE-1DEE-4B9E-8B25-F3F181D100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2019-05-17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68E676-CA27-4422-9129-DB0770102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9C0813-A503-4656-87E5-D38D6ED88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62117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AC8EFD-9D10-45A7-8913-B5C278C82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53D8A5-28B7-4A79-81B2-B73B3EE66F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35892A-B5A0-418F-B82D-20E0FA83BA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3D7C85-10A6-4C11-A76D-890C9D229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2019-05-17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C9BC20-7B03-414C-A133-A6E1E94FA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C503CC-24AD-4C2F-9B48-17F0D8316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28194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10B26-ECAC-4488-8104-C82E17868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9C72EB-8F3F-4AB2-9DD6-0627171C2B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A288E2-32E0-400B-AF04-C055AE73A3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57F8655-A52A-4AD1-806A-B477443896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73166E-B0FA-4279-831A-2393334803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81422C-6B96-43C6-B6A9-7316E2B5D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2019-05-17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ECACD78-48FA-4D96-8B61-5BFD08950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794B14E-13B2-4203-8AC5-BB8055DCB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70385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706ED-12A9-41C3-AF10-61C621BDDA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C7B93B-4EB3-4354-A515-11A684968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2019-05-17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07E9C9-8DD7-458A-A1A8-6819F417E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92D0F3-31BE-454B-A238-17D468B7D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5578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B901230-76E4-4A33-AE3E-03DA16E9C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2019-05-17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F2D465-13DD-4B6B-8C74-3363ECC01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483B31-3A1C-4CB2-A5B8-BEFDA8659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21502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C1FF7-0CAB-411E-8790-77850C60E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87C27B-79CE-40D3-A876-D562C33B8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49F834-DD93-4DC8-925C-EB29718E8B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2F5B9A-9EEE-4039-AEEA-84DC76678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2019-05-17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B168AC-1DEB-4F88-8AE1-980D44529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E0CEE6-222D-47B9-8D01-B3ACED654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39286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FA5AC8-9955-4F13-82C1-EDC9C45B0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0BD4F1-B75F-410A-B2BE-80F8962691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B0164-A123-4A31-8696-2EA937A1AF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ECF9E5-DFD2-466D-8D1A-B8D729A01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2019-05-17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DD818C-23B6-48FB-AFCB-1006AAE31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9655A7-894C-40DD-A357-5C5526959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7043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EEBDE2-0E72-4618-B4BE-6C71CD8DA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10EDF2-29FB-4905-AFC7-CE3EC7D2CF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CE2101-86A9-4191-87B9-AC4ADC21EF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89CE5-41B7-443F-8071-C930C07E04F1}" type="datetimeFigureOut">
              <a:rPr lang="sv-SE" smtClean="0"/>
              <a:t>2019-05-17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5F1816-61F3-40A8-BE90-496BC9B3D4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FE6E6C-6C86-447A-B93D-24FC1B57FC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74411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D0F4B1-806A-46BC-826B-6D38444BB5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sv-SE" sz="5400" dirty="0"/>
              <a:t>WF for NR-U Band plan for 6GHz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5F1FD6-46B3-4DF8-BEF8-A65E280703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Ericsson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5FCEB20C-26BD-4402-8D16-52A370860E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176" y="197879"/>
            <a:ext cx="56624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TSG-RAN4 Meeting #91	</a:t>
            </a:r>
          </a:p>
          <a:p>
            <a:pPr>
              <a:spcBef>
                <a:spcPct val="0"/>
              </a:spcBef>
              <a:buNone/>
            </a:pP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Reno, NV, USA, 13-17 May 2019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8E272E-3E92-4DE4-A484-A0300B239E3E}"/>
              </a:ext>
            </a:extLst>
          </p:cNvPr>
          <p:cNvSpPr txBox="1"/>
          <p:nvPr/>
        </p:nvSpPr>
        <p:spPr>
          <a:xfrm>
            <a:off x="10075983" y="60655"/>
            <a:ext cx="24498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R4-1907596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6938111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v-SE" b="1" dirty="0"/>
              <a:t>Way forward for 6GHz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8870" y="1557268"/>
            <a:ext cx="10515600" cy="485895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sz="3200" dirty="0"/>
          </a:p>
          <a:p>
            <a:pPr marL="0" indent="0">
              <a:buNone/>
            </a:pPr>
            <a:r>
              <a:rPr lang="en-GB" sz="3200" dirty="0"/>
              <a:t>Agreement on NR-U </a:t>
            </a:r>
            <a:r>
              <a:rPr lang="en-GB" sz="3200" dirty="0" err="1"/>
              <a:t>bandplan</a:t>
            </a:r>
            <a:r>
              <a:rPr lang="en-GB" sz="3200" dirty="0"/>
              <a:t> for 6GHz range </a:t>
            </a:r>
          </a:p>
          <a:p>
            <a:pPr marL="0" indent="0">
              <a:buNone/>
            </a:pPr>
            <a:endParaRPr lang="en-GB" sz="3200" dirty="0"/>
          </a:p>
          <a:p>
            <a:pPr lvl="1" fontAlgn="base" hangingPunct="0"/>
            <a:r>
              <a:rPr lang="en-GB" i="1" dirty="0"/>
              <a:t>Option 1: Specify a band for unlicensed usage within 5925-6425MHz spectrum.</a:t>
            </a:r>
          </a:p>
          <a:p>
            <a:pPr marL="457200" lvl="1" indent="0" fontAlgn="base" hangingPunct="0">
              <a:buNone/>
            </a:pPr>
            <a:endParaRPr lang="en-GB" i="1" dirty="0"/>
          </a:p>
          <a:p>
            <a:pPr lvl="1" fontAlgn="base" hangingPunct="0"/>
            <a:r>
              <a:rPr lang="en-GB" i="1" dirty="0"/>
              <a:t>Option 2: Specify two bands for unlicensed usage within </a:t>
            </a:r>
          </a:p>
          <a:p>
            <a:pPr lvl="2" fontAlgn="base" hangingPunct="0"/>
            <a:r>
              <a:rPr lang="en-GB" i="1" dirty="0"/>
              <a:t>5925-6425 MHz </a:t>
            </a:r>
          </a:p>
          <a:p>
            <a:pPr lvl="2" fontAlgn="base" hangingPunct="0"/>
            <a:r>
              <a:rPr lang="en-GB" i="1" dirty="0"/>
              <a:t>5925-7125 MHz</a:t>
            </a:r>
            <a:endParaRPr lang="en-US" dirty="0"/>
          </a:p>
          <a:p>
            <a:pPr lvl="1" fontAlgn="base" hangingPunct="0"/>
            <a:endParaRPr lang="en-US" sz="2800" dirty="0"/>
          </a:p>
          <a:p>
            <a:pPr marL="0" indent="0">
              <a:buNone/>
            </a:pPr>
            <a:endParaRPr lang="en-GB" sz="3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2957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5308</TotalTime>
  <Words>52</Words>
  <Application>Microsoft Office PowerPoint</Application>
  <PresentationFormat>Widescreen</PresentationFormat>
  <Paragraphs>15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Arial Unicode MS</vt:lpstr>
      <vt:lpstr>Calibri</vt:lpstr>
      <vt:lpstr>Calibri Light</vt:lpstr>
      <vt:lpstr>Office Theme</vt:lpstr>
      <vt:lpstr>WF for NR-U Band plan for 6GHz</vt:lpstr>
      <vt:lpstr>Way forward for 6GHz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R15 MTC</dc:title>
  <dc:creator>Chunhui Zhang</dc:creator>
  <cp:lastModifiedBy>Reihaneh Malekafzali</cp:lastModifiedBy>
  <cp:revision>117</cp:revision>
  <dcterms:created xsi:type="dcterms:W3CDTF">2018-11-12T22:28:56Z</dcterms:created>
  <dcterms:modified xsi:type="dcterms:W3CDTF">2019-05-17T15:44:17Z</dcterms:modified>
</cp:coreProperties>
</file>