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0738F-3534-4B08-A484-CC7BFD67D7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9E3A5A-99FB-4DB5-868F-E1A64337A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A9E13-F200-4833-A9DA-E1576162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CAE96-0E00-4CD2-A086-7DFE7EA77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3C58-6864-4F7A-B080-3B4C706DA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05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28975-6ADB-4259-8C53-9F4003EBD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81D079-1650-42CC-A1D3-53B171EDD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2344E-859F-4DCB-BB4A-BF38A180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67007-43E5-4488-AF72-7A8C11DE3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B496-E06B-4598-9B97-D8C9D1AC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C69A72-ED4E-4CA9-BBCC-9002F444A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EB328-BFBF-4A41-8E2B-22572A2494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CC968-A15C-4227-9528-EECF464FF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83F7-8A94-41CA-B63A-6FA9B3EA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6E7D-FDF3-46B9-A42F-E9F287054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3DC6-3EB2-4F87-926B-037528471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E4134-718C-4A37-BD34-9B00456EC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473EB-7A35-4679-9D31-DEB2B9ED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62B3C-BFA0-46C2-B04D-BF6702EC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EFA5E-6A7D-471E-87E0-2E97150C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1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46819-0A94-44EE-8750-1A905904A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F582F-03FB-402D-9992-54F693CDF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34565-8902-4FA4-BB2D-D7ADF941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3C7F0-9FB5-4E4F-94F1-CAC025B8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6ED5-CE74-47CB-8BFC-8CF4F6A43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7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0CA-E54E-4E34-ABC6-E009237FB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0FE5C-A3DA-4FDC-9955-9930C3C8AB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9B2E0-8A4C-4A5F-A805-A411B4F9A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C33E5C-6086-49AC-9C4D-C84F29B6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EEFD8-4BC6-4CF4-B3E2-DE948E1F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D33F9-750A-42D9-BDB0-7B921E25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3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DB730-7F2A-4B50-A956-206383F51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039AD-E92A-4536-B3D6-4CBDDA843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13F25-5B95-4881-8B1D-8F4F682FB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CAE95-7CF8-47B3-B7A1-10B7FEA91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709EAD-F0D6-4734-A621-C76C8D43D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C7B816-F4DB-45D2-8B53-AF9D6B39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05C2F-F36E-4AAF-88A9-A3ED80718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FF1D94-25F2-47B9-9B0E-B4D88168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9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640D-F717-485C-A6A4-C61F23487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5236C8-74C4-4819-91B3-4036F5CF9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F771A2-9499-4DEA-BBFD-90E40D52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B4A310-72DD-4E57-A0C6-9C95BFDE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2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A8258-39E2-42C3-9BE0-B854CD2EF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7C8B41-5506-4C5D-A6E8-048397CC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AE76F-4A2E-49C1-A7A4-A8D6468FA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6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CA1B3-53F2-4B16-9617-531D238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B4F9D-E0D2-42B6-B243-73493ADB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301D7-C326-4D35-8E72-ECEF410A3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ED106-AE88-42ED-BAF4-6C67AD70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CA8D6-4D7A-410A-95BF-9D9EDC0D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33284-B100-4987-83C1-21F4DA259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950B4-A820-450A-ACED-7C9669DEB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552F46-B1C1-4235-8C57-488F90D10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6CB5E1-617C-4488-A467-17775C381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82C20-4271-440A-BD2B-A7D8D8D61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66A00-4EB3-4ABC-9DD1-0F920A291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D5105-6E1E-490E-8B65-FD30420B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34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0CB7F-5F5C-452C-8E5C-59C1646B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3608B-E302-486D-8A26-44406155A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4F8F2-733A-47E9-B316-0DDB8780B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DE20D-770F-47EA-BC59-A5F89FF8D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474F7-1867-4B5B-89CF-A3D61FA54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9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69ADF-A256-453C-B9C0-220D472D4F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B41/n41 A-MPR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BE9BEF-1F67-47B4-BE93-107D79DE5A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Sprint</a:t>
            </a:r>
          </a:p>
          <a:p>
            <a:r>
              <a:rPr lang="en-US" dirty="0"/>
              <a:t>R4-1907465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4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A76D1-24B8-4ED4-8159-C12D23ECC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Measurements for Improved A-MPR (Hardware improvements)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A4C9D-9258-4383-B79F-54B5587EE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Request companies to assess feasible of optional hardware improvements</a:t>
            </a:r>
          </a:p>
          <a:p>
            <a:pPr lvl="1"/>
            <a:r>
              <a:rPr lang="en-US" dirty="0"/>
              <a:t>Target worst case 1 RB + 1 RB A-MPR [5 dB] for a RIM3 in the -25 dBm/MHz region, 30 kHz SCS for NR  </a:t>
            </a:r>
          </a:p>
          <a:p>
            <a:pPr lvl="1"/>
            <a:r>
              <a:rPr lang="en-US" dirty="0"/>
              <a:t>Provide proposals for remainder of curve with larger allocations</a:t>
            </a:r>
          </a:p>
          <a:p>
            <a:pPr lvl="1"/>
            <a:r>
              <a:rPr lang="en-US" dirty="0"/>
              <a:t>Provide proposals for -13 dBm/MHz curve under same hardware assumptions</a:t>
            </a:r>
          </a:p>
          <a:p>
            <a:r>
              <a:rPr lang="en-US" dirty="0"/>
              <a:t>Possible assumption changes:</a:t>
            </a:r>
          </a:p>
          <a:p>
            <a:pPr lvl="1"/>
            <a:r>
              <a:rPr lang="en-US" dirty="0"/>
              <a:t>Antenna isolation of [20 dB]</a:t>
            </a:r>
          </a:p>
          <a:p>
            <a:pPr lvl="1"/>
            <a:r>
              <a:rPr lang="en-US" dirty="0"/>
              <a:t>Improved PA bias calibration</a:t>
            </a:r>
          </a:p>
          <a:p>
            <a:pPr lvl="1"/>
            <a:r>
              <a:rPr lang="en-US" dirty="0"/>
              <a:t>Other improvements are encouraged</a:t>
            </a:r>
          </a:p>
          <a:p>
            <a:r>
              <a:rPr lang="en-US" dirty="0"/>
              <a:t>UEs supporting improved A-MPR allowances could signal better intra-band EN-DC performance via MPR versioning </a:t>
            </a:r>
          </a:p>
          <a:p>
            <a:pPr lvl="1"/>
            <a:r>
              <a:rPr lang="en-US" dirty="0"/>
              <a:t>No requirement for actual hardware architecture, only compliance with improved allowances.</a:t>
            </a:r>
          </a:p>
          <a:p>
            <a:pPr lvl="1"/>
            <a:r>
              <a:rPr lang="en-US" dirty="0"/>
              <a:t>UEs not compliant with improved A-MPR would not indicate support for this modified A-MPR and would support legacy A-MPR requirements</a:t>
            </a:r>
          </a:p>
          <a:p>
            <a:r>
              <a:rPr lang="en-US" dirty="0"/>
              <a:t>Tests conducted with presumed antenna isolation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76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151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B41/n41 A-MPR assumptions</vt:lpstr>
      <vt:lpstr>Measurements for Improved A-MPR (Hardware improvements)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B41/n41 A-MPR assumptions</dc:title>
  <dc:creator>Bill Shvodian</dc:creator>
  <cp:lastModifiedBy>Bill Shvodian</cp:lastModifiedBy>
  <cp:revision>10</cp:revision>
  <dcterms:created xsi:type="dcterms:W3CDTF">2019-05-16T22:08:30Z</dcterms:created>
  <dcterms:modified xsi:type="dcterms:W3CDTF">2019-05-17T15:56:18Z</dcterms:modified>
</cp:coreProperties>
</file>