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8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95EE2-2C10-4742-B3AF-FAB9F00F76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6DCB1F-624B-464A-9359-65022ACFD3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AA1792-DF85-482B-9B49-B75E92105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73D8B-14B5-4426-8C52-123AFB371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AE41C2-A608-42C6-A238-9181B00F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16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C922E-F195-4C0A-8A52-34CDD3B046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EF73D4-FC09-4168-BC7C-40AED7758B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383B5-9D48-494F-8E73-CA4A39AA6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DABD81-62A8-433C-8CF0-E9C8E6DCA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96FB10-F231-45B5-81A2-4ADF4D652E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64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3A81304-52AA-4123-8746-DD76D4CBF1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673E3D-A024-4816-85C7-10558EA599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BDE6DE-A603-4A2B-8014-DFB3B294F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89BE7E-89C2-42CB-BDEF-B0F9C1AF1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B259D-606E-415F-8C51-9DD50D889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17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B1B77F-AF93-4CF1-B8A2-1C5D58C5F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47D675-E85A-4800-963A-AE7018D2B8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D0106A-BDF1-4736-BCF6-244961425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6D8B0-2197-40E7-B6EA-D89B8D73E6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BA1183-7318-4F16-BE66-20706DBA9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1670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9844E-ED39-48A1-ACD3-66C174EFAE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C01ADA-54DC-4528-BAA7-42FE30A1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56F0FD-E010-4077-A36C-783EF650D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A9BEA-B9B6-44E5-8F3C-E1C4AEE1D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48D8D4-86E7-4DE7-AD37-34B8F566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156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C51F02-20FF-48AA-B6A6-430CF40B7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37E9A-3837-4C5E-991A-AC0952845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8A0954-9030-47B3-A43E-0B24D4E64B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4CE71B-38D7-4D2E-963F-86F97B7ED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2DF257-F135-41D7-A1AA-856A849DC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76D648-9533-417C-9339-C9043374A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0683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64EAE-B61D-4662-9171-E340BA815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5B0F1-B135-43A1-BE0A-A41EBB20C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C5D83C-049B-4528-9C39-E791D5534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168BFE-1341-464B-A888-5FD455F9BE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5306BD-00BF-47DC-B443-124BACD483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88DE0E-4DD2-43FE-8BC9-73C0C59B9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46CA84-4ECD-4AA6-94B3-27ADCAABF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FDC7A3-E166-4936-B566-89D6E6267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52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047C5-E6A0-4395-948F-D249CAFB0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377FA8-8FBF-4385-B92F-C4900C677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56EAE2E-2E22-48F7-A343-6B8B9FA45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449BCF-79F8-43D3-85A0-7F1E5FD5F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816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C09C05-F493-453D-9682-3E6DBF558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755A8-44CE-455F-A1B8-EA6620219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F3AC9E-90BA-46CB-8963-DBF62884F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179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7C88E5-E03F-476E-846F-55BE578C3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2C7B3-3EAF-446A-9562-FCAD7B1D6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103DAA-7077-459B-BD10-4C884DAA48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CCA1E3-E6B3-483A-948B-F5B1210D2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FC87BC-B451-4D14-9756-8C440EB5A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17E849-3903-47CD-AA6C-7E8A23937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022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441EF5-594E-4CB6-9145-4290AAEF6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8ED641-4A8E-48CA-B3BE-5953CB42CB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1C8485-D0AD-44FF-96BB-239CE0E7A6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F17BA1-14A8-4556-9A52-9B490341A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F2AF1-CFB0-4D99-BDD3-BD2A4F5EF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282CC6-2969-47C9-87EC-EE77A1989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369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6FD69B-B9CE-4233-85B5-F4FDF767A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846292-3B41-47D9-A42D-E821613BF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D120B6-932F-4853-8E5E-07EEDF9736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38341-6DCC-4900-9D43-120573CCC7D7}" type="datetimeFigureOut">
              <a:rPr lang="en-US" smtClean="0"/>
              <a:t>5/16/2019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27371-6570-408F-9731-C84351EA03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5008E5-B929-4DBF-B344-3C778D4141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497A4-5440-4955-8035-91B3FF270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909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DB935-8C1F-47E0-B9A3-EA9C768646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64397"/>
            <a:ext cx="9144000" cy="1264603"/>
          </a:xfrm>
        </p:spPr>
        <p:txBody>
          <a:bodyPr>
            <a:normAutofit/>
          </a:bodyPr>
          <a:lstStyle/>
          <a:p>
            <a:r>
              <a:rPr lang="en-US" sz="5400" dirty="0"/>
              <a:t>WF of PC2 for bands 31 and 72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165154-D8A4-45A9-AE67-A109539DE78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47CCE4D-71A6-4F13-B377-03F9E8F57D09}"/>
              </a:ext>
            </a:extLst>
          </p:cNvPr>
          <p:cNvSpPr/>
          <p:nvPr/>
        </p:nvSpPr>
        <p:spPr>
          <a:xfrm>
            <a:off x="10009807" y="369054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R4-1907450</a:t>
            </a:r>
          </a:p>
        </p:txBody>
      </p:sp>
    </p:spTree>
    <p:extLst>
      <p:ext uri="{BB962C8B-B14F-4D97-AF65-F5344CB8AC3E}">
        <p14:creationId xmlns:p14="http://schemas.microsoft.com/office/powerpoint/2010/main" val="491720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E0692B-BA90-4294-A70A-0D7C29129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WF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EDB6EF8-F1C5-4F47-AA58-E24FB8CDF3DA}"/>
              </a:ext>
            </a:extLst>
          </p:cNvPr>
          <p:cNvSpPr/>
          <p:nvPr/>
        </p:nvSpPr>
        <p:spPr>
          <a:xfrm>
            <a:off x="1056641" y="5183277"/>
            <a:ext cx="8305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[1] R4-1905344	PC2 operation on bands 31 and 72: REFSENS	Nokia</a:t>
            </a:r>
          </a:p>
          <a:p>
            <a:r>
              <a:rPr lang="en-US" dirty="0"/>
              <a:t>[2] R4-1907122	Half duplex for PC2 in 450 MHz bands	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C6A82B-6491-4A62-84C1-0EAE2BBDE211}"/>
              </a:ext>
            </a:extLst>
          </p:cNvPr>
          <p:cNvSpPr txBox="1"/>
          <p:nvPr/>
        </p:nvSpPr>
        <p:spPr>
          <a:xfrm>
            <a:off x="1056641" y="1940560"/>
            <a:ext cx="103936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 err="1"/>
              <a:t>Reference</a:t>
            </a:r>
            <a:r>
              <a:rPr lang="fi-FI" dirty="0"/>
              <a:t> </a:t>
            </a:r>
            <a:r>
              <a:rPr lang="fi-FI" dirty="0" err="1"/>
              <a:t>sensitivity</a:t>
            </a:r>
            <a:r>
              <a:rPr lang="fi-FI" dirty="0"/>
              <a:t> of </a:t>
            </a:r>
            <a:r>
              <a:rPr lang="fi-FI" dirty="0" err="1"/>
              <a:t>bands</a:t>
            </a:r>
            <a:r>
              <a:rPr lang="fi-FI" dirty="0"/>
              <a:t> 31 and 72 for PC2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in RAN4#91. One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contributions</a:t>
            </a:r>
            <a:r>
              <a:rPr lang="fi-FI" dirty="0"/>
              <a:t> </a:t>
            </a:r>
            <a:r>
              <a:rPr lang="fi-FI" dirty="0" err="1"/>
              <a:t>proposed</a:t>
            </a:r>
            <a:r>
              <a:rPr lang="fi-FI" dirty="0"/>
              <a:t> MSD of 3 dB [1] and </a:t>
            </a:r>
            <a:r>
              <a:rPr lang="fi-FI" dirty="0" err="1"/>
              <a:t>one</a:t>
            </a:r>
            <a:r>
              <a:rPr lang="fi-FI" dirty="0"/>
              <a:t> of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contributions</a:t>
            </a:r>
            <a:r>
              <a:rPr lang="fi-FI" dirty="0"/>
              <a:t> </a:t>
            </a:r>
            <a:r>
              <a:rPr lang="fi-FI" dirty="0" err="1"/>
              <a:t>expressed</a:t>
            </a:r>
            <a:r>
              <a:rPr lang="fi-FI" dirty="0"/>
              <a:t> </a:t>
            </a:r>
            <a:r>
              <a:rPr lang="fi-FI" dirty="0" err="1"/>
              <a:t>concearn</a:t>
            </a:r>
            <a:r>
              <a:rPr lang="fi-FI" dirty="0"/>
              <a:t> </a:t>
            </a:r>
            <a:r>
              <a:rPr lang="fi-FI" dirty="0" err="1"/>
              <a:t>that</a:t>
            </a:r>
            <a:r>
              <a:rPr lang="fi-FI" dirty="0"/>
              <a:t> as </a:t>
            </a:r>
            <a:r>
              <a:rPr lang="fi-FI" dirty="0" err="1"/>
              <a:t>selfinterference</a:t>
            </a:r>
            <a:r>
              <a:rPr lang="fi-FI" dirty="0"/>
              <a:t>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already</a:t>
            </a:r>
            <a:r>
              <a:rPr lang="fi-FI" dirty="0"/>
              <a:t> </a:t>
            </a:r>
            <a:r>
              <a:rPr lang="fi-FI" dirty="0" err="1"/>
              <a:t>very</a:t>
            </a:r>
            <a:r>
              <a:rPr lang="fi-FI" dirty="0"/>
              <a:t> </a:t>
            </a:r>
            <a:r>
              <a:rPr lang="fi-FI" dirty="0" err="1"/>
              <a:t>strong</a:t>
            </a:r>
            <a:r>
              <a:rPr lang="fi-FI" dirty="0"/>
              <a:t> for PC3 </a:t>
            </a:r>
            <a:r>
              <a:rPr lang="fi-FI" dirty="0" err="1"/>
              <a:t>thus</a:t>
            </a:r>
            <a:r>
              <a:rPr lang="fi-FI" dirty="0"/>
              <a:t> it </a:t>
            </a:r>
            <a:r>
              <a:rPr lang="fi-FI" dirty="0" err="1"/>
              <a:t>may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beneficial</a:t>
            </a:r>
            <a:r>
              <a:rPr lang="fi-FI" dirty="0"/>
              <a:t> to </a:t>
            </a:r>
            <a:r>
              <a:rPr lang="fi-FI" dirty="0" err="1"/>
              <a:t>define</a:t>
            </a:r>
            <a:r>
              <a:rPr lang="fi-FI" dirty="0"/>
              <a:t> </a:t>
            </a:r>
            <a:r>
              <a:rPr lang="fi-FI" dirty="0" err="1"/>
              <a:t>full</a:t>
            </a:r>
            <a:r>
              <a:rPr lang="fi-FI" dirty="0"/>
              <a:t> duplex </a:t>
            </a:r>
            <a:r>
              <a:rPr lang="fi-FI" dirty="0" err="1"/>
              <a:t>operation</a:t>
            </a:r>
            <a:r>
              <a:rPr lang="fi-FI" dirty="0"/>
              <a:t> for </a:t>
            </a:r>
            <a:r>
              <a:rPr lang="fi-FI" dirty="0" err="1"/>
              <a:t>these</a:t>
            </a:r>
            <a:r>
              <a:rPr lang="fi-FI" dirty="0"/>
              <a:t> </a:t>
            </a:r>
            <a:r>
              <a:rPr lang="fi-FI" dirty="0" err="1"/>
              <a:t>bands</a:t>
            </a:r>
            <a:r>
              <a:rPr lang="fi-FI" dirty="0"/>
              <a:t> for PC2.</a:t>
            </a:r>
          </a:p>
          <a:p>
            <a:endParaRPr lang="fi-FI" dirty="0"/>
          </a:p>
          <a:p>
            <a:r>
              <a:rPr lang="fi-FI" dirty="0" err="1"/>
              <a:t>Therefore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WF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:</a:t>
            </a:r>
          </a:p>
          <a:p>
            <a:r>
              <a:rPr lang="fi-FI" b="1" dirty="0" err="1"/>
              <a:t>Scope</a:t>
            </a:r>
            <a:r>
              <a:rPr lang="fi-FI" b="1" dirty="0"/>
              <a:t> of </a:t>
            </a:r>
            <a:r>
              <a:rPr lang="fi-FI" b="1" dirty="0" err="1"/>
              <a:t>the</a:t>
            </a:r>
            <a:r>
              <a:rPr lang="fi-FI" b="1" dirty="0"/>
              <a:t> WI </a:t>
            </a:r>
            <a:r>
              <a:rPr lang="en-US" b="1" dirty="0"/>
              <a:t>Power Class 2 UE for LTE bands 31 and 72 is changed to cover only HD-FDD UE categories M1 and M2. Standard E-UTRA operation is removed from the scope.</a:t>
            </a:r>
          </a:p>
        </p:txBody>
      </p:sp>
    </p:spTree>
    <p:extLst>
      <p:ext uri="{BB962C8B-B14F-4D97-AF65-F5344CB8AC3E}">
        <p14:creationId xmlns:p14="http://schemas.microsoft.com/office/powerpoint/2010/main" val="2209378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</TotalTime>
  <Words>115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of PC2 for bands 31 and 72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of PC2 on bands 31 and 72</dc:title>
  <dc:creator>Nokia in RAN4#91</dc:creator>
  <cp:lastModifiedBy>Nokia in RAN4#91</cp:lastModifiedBy>
  <cp:revision>6</cp:revision>
  <dcterms:created xsi:type="dcterms:W3CDTF">2019-05-16T16:30:55Z</dcterms:created>
  <dcterms:modified xsi:type="dcterms:W3CDTF">2019-05-16T21:57:56Z</dcterms:modified>
</cp:coreProperties>
</file>