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56" r:id="rId2"/>
    <p:sldId id="265" r:id="rId3"/>
    <p:sldId id="257" r:id="rId4"/>
    <p:sldId id="258" r:id="rId5"/>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6" d="100"/>
          <a:sy n="96" d="100"/>
        </p:scale>
        <p:origin x="72" y="3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4530EB-86E9-4EB1-BDA7-23B8E093C83A}" type="datetimeFigureOut">
              <a:rPr lang="zh-CN" altLang="en-US" smtClean="0"/>
              <a:t>2019/5/15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FDE2CE-32CF-4392-B11F-74E76FD878B4}" type="slidenum">
              <a:rPr lang="zh-CN" altLang="en-US" smtClean="0"/>
              <a:t>‹#›</a:t>
            </a:fld>
            <a:endParaRPr lang="zh-CN" altLang="en-US"/>
          </a:p>
        </p:txBody>
      </p:sp>
    </p:spTree>
    <p:extLst>
      <p:ext uri="{BB962C8B-B14F-4D97-AF65-F5344CB8AC3E}">
        <p14:creationId xmlns:p14="http://schemas.microsoft.com/office/powerpoint/2010/main" val="20101016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3FDE2CE-32CF-4392-B11F-74E76FD878B4}" type="slidenum">
              <a:rPr lang="zh-CN" altLang="en-US" smtClean="0"/>
              <a:t>2</a:t>
            </a:fld>
            <a:endParaRPr lang="zh-CN" altLang="en-US"/>
          </a:p>
        </p:txBody>
      </p:sp>
    </p:spTree>
    <p:extLst>
      <p:ext uri="{BB962C8B-B14F-4D97-AF65-F5344CB8AC3E}">
        <p14:creationId xmlns:p14="http://schemas.microsoft.com/office/powerpoint/2010/main" val="34852191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EB214B6-712F-477F-B7B8-E3BEBFEFD67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sv-SE"/>
          </a:p>
        </p:txBody>
      </p:sp>
      <p:sp>
        <p:nvSpPr>
          <p:cNvPr id="3" name="Subtitle 2">
            <a:extLst>
              <a:ext uri="{FF2B5EF4-FFF2-40B4-BE49-F238E27FC236}">
                <a16:creationId xmlns="" xmlns:a16="http://schemas.microsoft.com/office/drawing/2014/main" id="{26937DAC-45BC-4A52-9373-1497750E827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sv-SE"/>
          </a:p>
        </p:txBody>
      </p:sp>
      <p:sp>
        <p:nvSpPr>
          <p:cNvPr id="4" name="Date Placeholder 3">
            <a:extLst>
              <a:ext uri="{FF2B5EF4-FFF2-40B4-BE49-F238E27FC236}">
                <a16:creationId xmlns="" xmlns:a16="http://schemas.microsoft.com/office/drawing/2014/main" id="{04C8C77C-DC7C-4980-BE11-0F06EC33FC21}"/>
              </a:ext>
            </a:extLst>
          </p:cNvPr>
          <p:cNvSpPr>
            <a:spLocks noGrp="1"/>
          </p:cNvSpPr>
          <p:nvPr>
            <p:ph type="dt" sz="half" idx="10"/>
          </p:nvPr>
        </p:nvSpPr>
        <p:spPr/>
        <p:txBody>
          <a:bodyPr/>
          <a:lstStyle/>
          <a:p>
            <a:fld id="{20E1CD4F-CAD4-472F-9108-0C6DDA8F73D7}" type="datetimeFigureOut">
              <a:rPr lang="sv-SE" smtClean="0"/>
              <a:t>2019-05-15</a:t>
            </a:fld>
            <a:endParaRPr lang="sv-SE"/>
          </a:p>
        </p:txBody>
      </p:sp>
      <p:sp>
        <p:nvSpPr>
          <p:cNvPr id="5" name="Footer Placeholder 4">
            <a:extLst>
              <a:ext uri="{FF2B5EF4-FFF2-40B4-BE49-F238E27FC236}">
                <a16:creationId xmlns="" xmlns:a16="http://schemas.microsoft.com/office/drawing/2014/main" id="{338E51CF-F864-495D-A302-6193BCD9782D}"/>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 xmlns:a16="http://schemas.microsoft.com/office/drawing/2014/main" id="{8DA00501-F398-4465-AA23-27F724C9B980}"/>
              </a:ext>
            </a:extLst>
          </p:cNvPr>
          <p:cNvSpPr>
            <a:spLocks noGrp="1"/>
          </p:cNvSpPr>
          <p:nvPr>
            <p:ph type="sldNum" sz="quarter" idx="12"/>
          </p:nvPr>
        </p:nvSpPr>
        <p:spPr/>
        <p:txBody>
          <a:bodyPr/>
          <a:lstStyle/>
          <a:p>
            <a:fld id="{2208F544-F9D6-455F-B0D5-658141DC6C98}" type="slidenum">
              <a:rPr lang="sv-SE" smtClean="0"/>
              <a:t>‹#›</a:t>
            </a:fld>
            <a:endParaRPr lang="sv-SE"/>
          </a:p>
        </p:txBody>
      </p:sp>
    </p:spTree>
    <p:extLst>
      <p:ext uri="{BB962C8B-B14F-4D97-AF65-F5344CB8AC3E}">
        <p14:creationId xmlns:p14="http://schemas.microsoft.com/office/powerpoint/2010/main" val="7144640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64E4924-65D2-43DD-964B-B588CFBD5281}"/>
              </a:ext>
            </a:extLst>
          </p:cNvPr>
          <p:cNvSpPr>
            <a:spLocks noGrp="1"/>
          </p:cNvSpPr>
          <p:nvPr>
            <p:ph type="title"/>
          </p:nvPr>
        </p:nvSpPr>
        <p:spPr/>
        <p:txBody>
          <a:bodyPr/>
          <a:lstStyle/>
          <a:p>
            <a:r>
              <a:rPr lang="en-US"/>
              <a:t>Click to edit Master title style</a:t>
            </a:r>
            <a:endParaRPr lang="sv-SE"/>
          </a:p>
        </p:txBody>
      </p:sp>
      <p:sp>
        <p:nvSpPr>
          <p:cNvPr id="3" name="Vertical Text Placeholder 2">
            <a:extLst>
              <a:ext uri="{FF2B5EF4-FFF2-40B4-BE49-F238E27FC236}">
                <a16:creationId xmlns="" xmlns:a16="http://schemas.microsoft.com/office/drawing/2014/main" id="{FF6CA15E-18C2-4CFD-94D9-4CC95DE8A134}"/>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 xmlns:a16="http://schemas.microsoft.com/office/drawing/2014/main" id="{106CBAE2-8F22-405F-BA64-E20432271D60}"/>
              </a:ext>
            </a:extLst>
          </p:cNvPr>
          <p:cNvSpPr>
            <a:spLocks noGrp="1"/>
          </p:cNvSpPr>
          <p:nvPr>
            <p:ph type="dt" sz="half" idx="10"/>
          </p:nvPr>
        </p:nvSpPr>
        <p:spPr/>
        <p:txBody>
          <a:bodyPr/>
          <a:lstStyle/>
          <a:p>
            <a:fld id="{20E1CD4F-CAD4-472F-9108-0C6DDA8F73D7}" type="datetimeFigureOut">
              <a:rPr lang="sv-SE" smtClean="0"/>
              <a:t>2019-05-15</a:t>
            </a:fld>
            <a:endParaRPr lang="sv-SE"/>
          </a:p>
        </p:txBody>
      </p:sp>
      <p:sp>
        <p:nvSpPr>
          <p:cNvPr id="5" name="Footer Placeholder 4">
            <a:extLst>
              <a:ext uri="{FF2B5EF4-FFF2-40B4-BE49-F238E27FC236}">
                <a16:creationId xmlns="" xmlns:a16="http://schemas.microsoft.com/office/drawing/2014/main" id="{313076D6-6DEF-4C58-A833-7E62E0B04E5A}"/>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 xmlns:a16="http://schemas.microsoft.com/office/drawing/2014/main" id="{8F2215DB-DB5B-4ABB-AE82-72D4AA0B4573}"/>
              </a:ext>
            </a:extLst>
          </p:cNvPr>
          <p:cNvSpPr>
            <a:spLocks noGrp="1"/>
          </p:cNvSpPr>
          <p:nvPr>
            <p:ph type="sldNum" sz="quarter" idx="12"/>
          </p:nvPr>
        </p:nvSpPr>
        <p:spPr/>
        <p:txBody>
          <a:bodyPr/>
          <a:lstStyle/>
          <a:p>
            <a:fld id="{2208F544-F9D6-455F-B0D5-658141DC6C98}" type="slidenum">
              <a:rPr lang="sv-SE" smtClean="0"/>
              <a:t>‹#›</a:t>
            </a:fld>
            <a:endParaRPr lang="sv-SE"/>
          </a:p>
        </p:txBody>
      </p:sp>
    </p:spTree>
    <p:extLst>
      <p:ext uri="{BB962C8B-B14F-4D97-AF65-F5344CB8AC3E}">
        <p14:creationId xmlns:p14="http://schemas.microsoft.com/office/powerpoint/2010/main" val="29441689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1C96CDD4-39AC-4507-9B12-FC21721F2AB7}"/>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sv-SE"/>
          </a:p>
        </p:txBody>
      </p:sp>
      <p:sp>
        <p:nvSpPr>
          <p:cNvPr id="3" name="Vertical Text Placeholder 2">
            <a:extLst>
              <a:ext uri="{FF2B5EF4-FFF2-40B4-BE49-F238E27FC236}">
                <a16:creationId xmlns="" xmlns:a16="http://schemas.microsoft.com/office/drawing/2014/main" id="{CFF2917E-411E-4E51-823B-E8002EB3823C}"/>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 xmlns:a16="http://schemas.microsoft.com/office/drawing/2014/main" id="{D397FE6E-54D0-4B9A-93CC-3662A762561F}"/>
              </a:ext>
            </a:extLst>
          </p:cNvPr>
          <p:cNvSpPr>
            <a:spLocks noGrp="1"/>
          </p:cNvSpPr>
          <p:nvPr>
            <p:ph type="dt" sz="half" idx="10"/>
          </p:nvPr>
        </p:nvSpPr>
        <p:spPr/>
        <p:txBody>
          <a:bodyPr/>
          <a:lstStyle/>
          <a:p>
            <a:fld id="{20E1CD4F-CAD4-472F-9108-0C6DDA8F73D7}" type="datetimeFigureOut">
              <a:rPr lang="sv-SE" smtClean="0"/>
              <a:t>2019-05-15</a:t>
            </a:fld>
            <a:endParaRPr lang="sv-SE"/>
          </a:p>
        </p:txBody>
      </p:sp>
      <p:sp>
        <p:nvSpPr>
          <p:cNvPr id="5" name="Footer Placeholder 4">
            <a:extLst>
              <a:ext uri="{FF2B5EF4-FFF2-40B4-BE49-F238E27FC236}">
                <a16:creationId xmlns="" xmlns:a16="http://schemas.microsoft.com/office/drawing/2014/main" id="{C1806E2A-ACEB-4297-8F96-E89EE0207B23}"/>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 xmlns:a16="http://schemas.microsoft.com/office/drawing/2014/main" id="{522B692A-CB84-45A1-9B67-1D33AC57DC37}"/>
              </a:ext>
            </a:extLst>
          </p:cNvPr>
          <p:cNvSpPr>
            <a:spLocks noGrp="1"/>
          </p:cNvSpPr>
          <p:nvPr>
            <p:ph type="sldNum" sz="quarter" idx="12"/>
          </p:nvPr>
        </p:nvSpPr>
        <p:spPr/>
        <p:txBody>
          <a:bodyPr/>
          <a:lstStyle/>
          <a:p>
            <a:fld id="{2208F544-F9D6-455F-B0D5-658141DC6C98}" type="slidenum">
              <a:rPr lang="sv-SE" smtClean="0"/>
              <a:t>‹#›</a:t>
            </a:fld>
            <a:endParaRPr lang="sv-SE"/>
          </a:p>
        </p:txBody>
      </p:sp>
    </p:spTree>
    <p:extLst>
      <p:ext uri="{BB962C8B-B14F-4D97-AF65-F5344CB8AC3E}">
        <p14:creationId xmlns:p14="http://schemas.microsoft.com/office/powerpoint/2010/main" val="12252900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1A79D52-D77B-4DAC-9E15-7118D5812EA1}"/>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 xmlns:a16="http://schemas.microsoft.com/office/drawing/2014/main" id="{30FE90E9-4310-4A41-961E-7126F22DA779}"/>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 xmlns:a16="http://schemas.microsoft.com/office/drawing/2014/main" id="{AADF28C2-5C43-4F7C-AF37-5067BD30D522}"/>
              </a:ext>
            </a:extLst>
          </p:cNvPr>
          <p:cNvSpPr>
            <a:spLocks noGrp="1"/>
          </p:cNvSpPr>
          <p:nvPr>
            <p:ph type="dt" sz="half" idx="10"/>
          </p:nvPr>
        </p:nvSpPr>
        <p:spPr/>
        <p:txBody>
          <a:bodyPr/>
          <a:lstStyle/>
          <a:p>
            <a:fld id="{20E1CD4F-CAD4-472F-9108-0C6DDA8F73D7}" type="datetimeFigureOut">
              <a:rPr lang="sv-SE" smtClean="0"/>
              <a:t>2019-05-15</a:t>
            </a:fld>
            <a:endParaRPr lang="sv-SE"/>
          </a:p>
        </p:txBody>
      </p:sp>
      <p:sp>
        <p:nvSpPr>
          <p:cNvPr id="5" name="Footer Placeholder 4">
            <a:extLst>
              <a:ext uri="{FF2B5EF4-FFF2-40B4-BE49-F238E27FC236}">
                <a16:creationId xmlns="" xmlns:a16="http://schemas.microsoft.com/office/drawing/2014/main" id="{B4AF51FB-5080-4C47-BCF8-1FB43C16D9BE}"/>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 xmlns:a16="http://schemas.microsoft.com/office/drawing/2014/main" id="{B401E044-657B-4718-B1B6-E6A3D476616A}"/>
              </a:ext>
            </a:extLst>
          </p:cNvPr>
          <p:cNvSpPr>
            <a:spLocks noGrp="1"/>
          </p:cNvSpPr>
          <p:nvPr>
            <p:ph type="sldNum" sz="quarter" idx="12"/>
          </p:nvPr>
        </p:nvSpPr>
        <p:spPr/>
        <p:txBody>
          <a:bodyPr/>
          <a:lstStyle/>
          <a:p>
            <a:fld id="{2208F544-F9D6-455F-B0D5-658141DC6C98}" type="slidenum">
              <a:rPr lang="sv-SE" smtClean="0"/>
              <a:t>‹#›</a:t>
            </a:fld>
            <a:endParaRPr lang="sv-SE"/>
          </a:p>
        </p:txBody>
      </p:sp>
    </p:spTree>
    <p:extLst>
      <p:ext uri="{BB962C8B-B14F-4D97-AF65-F5344CB8AC3E}">
        <p14:creationId xmlns:p14="http://schemas.microsoft.com/office/powerpoint/2010/main" val="23383050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4394BD2-9E99-4B17-8B58-0D6BE3C7F1E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sv-SE"/>
          </a:p>
        </p:txBody>
      </p:sp>
      <p:sp>
        <p:nvSpPr>
          <p:cNvPr id="3" name="Text Placeholder 2">
            <a:extLst>
              <a:ext uri="{FF2B5EF4-FFF2-40B4-BE49-F238E27FC236}">
                <a16:creationId xmlns="" xmlns:a16="http://schemas.microsoft.com/office/drawing/2014/main" id="{32E91C46-5E99-45E3-A8B7-70E43180DFE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 xmlns:a16="http://schemas.microsoft.com/office/drawing/2014/main" id="{AD213577-2DD2-4AA1-85BA-88E29C17BFAA}"/>
              </a:ext>
            </a:extLst>
          </p:cNvPr>
          <p:cNvSpPr>
            <a:spLocks noGrp="1"/>
          </p:cNvSpPr>
          <p:nvPr>
            <p:ph type="dt" sz="half" idx="10"/>
          </p:nvPr>
        </p:nvSpPr>
        <p:spPr/>
        <p:txBody>
          <a:bodyPr/>
          <a:lstStyle/>
          <a:p>
            <a:fld id="{20E1CD4F-CAD4-472F-9108-0C6DDA8F73D7}" type="datetimeFigureOut">
              <a:rPr lang="sv-SE" smtClean="0"/>
              <a:t>2019-05-15</a:t>
            </a:fld>
            <a:endParaRPr lang="sv-SE"/>
          </a:p>
        </p:txBody>
      </p:sp>
      <p:sp>
        <p:nvSpPr>
          <p:cNvPr id="5" name="Footer Placeholder 4">
            <a:extLst>
              <a:ext uri="{FF2B5EF4-FFF2-40B4-BE49-F238E27FC236}">
                <a16:creationId xmlns="" xmlns:a16="http://schemas.microsoft.com/office/drawing/2014/main" id="{19FBDBA3-D597-4627-B409-58F4F2F62D0E}"/>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 xmlns:a16="http://schemas.microsoft.com/office/drawing/2014/main" id="{7AC2DF32-12AD-4676-A70E-9670DE7F96AF}"/>
              </a:ext>
            </a:extLst>
          </p:cNvPr>
          <p:cNvSpPr>
            <a:spLocks noGrp="1"/>
          </p:cNvSpPr>
          <p:nvPr>
            <p:ph type="sldNum" sz="quarter" idx="12"/>
          </p:nvPr>
        </p:nvSpPr>
        <p:spPr/>
        <p:txBody>
          <a:bodyPr/>
          <a:lstStyle/>
          <a:p>
            <a:fld id="{2208F544-F9D6-455F-B0D5-658141DC6C98}" type="slidenum">
              <a:rPr lang="sv-SE" smtClean="0"/>
              <a:t>‹#›</a:t>
            </a:fld>
            <a:endParaRPr lang="sv-SE"/>
          </a:p>
        </p:txBody>
      </p:sp>
    </p:spTree>
    <p:extLst>
      <p:ext uri="{BB962C8B-B14F-4D97-AF65-F5344CB8AC3E}">
        <p14:creationId xmlns:p14="http://schemas.microsoft.com/office/powerpoint/2010/main" val="18200403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6783452-613F-4FE9-810B-50FE14E26D8C}"/>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 xmlns:a16="http://schemas.microsoft.com/office/drawing/2014/main" id="{1990B209-9F8B-4A06-A99B-31DA407148FC}"/>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Content Placeholder 3">
            <a:extLst>
              <a:ext uri="{FF2B5EF4-FFF2-40B4-BE49-F238E27FC236}">
                <a16:creationId xmlns="" xmlns:a16="http://schemas.microsoft.com/office/drawing/2014/main" id="{AA1690C0-66BB-496D-AF5A-FB65AB51B42F}"/>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Date Placeholder 4">
            <a:extLst>
              <a:ext uri="{FF2B5EF4-FFF2-40B4-BE49-F238E27FC236}">
                <a16:creationId xmlns="" xmlns:a16="http://schemas.microsoft.com/office/drawing/2014/main" id="{D9857316-F6FC-4D5A-A058-5F638263CB00}"/>
              </a:ext>
            </a:extLst>
          </p:cNvPr>
          <p:cNvSpPr>
            <a:spLocks noGrp="1"/>
          </p:cNvSpPr>
          <p:nvPr>
            <p:ph type="dt" sz="half" idx="10"/>
          </p:nvPr>
        </p:nvSpPr>
        <p:spPr/>
        <p:txBody>
          <a:bodyPr/>
          <a:lstStyle/>
          <a:p>
            <a:fld id="{20E1CD4F-CAD4-472F-9108-0C6DDA8F73D7}" type="datetimeFigureOut">
              <a:rPr lang="sv-SE" smtClean="0"/>
              <a:t>2019-05-15</a:t>
            </a:fld>
            <a:endParaRPr lang="sv-SE"/>
          </a:p>
        </p:txBody>
      </p:sp>
      <p:sp>
        <p:nvSpPr>
          <p:cNvPr id="6" name="Footer Placeholder 5">
            <a:extLst>
              <a:ext uri="{FF2B5EF4-FFF2-40B4-BE49-F238E27FC236}">
                <a16:creationId xmlns="" xmlns:a16="http://schemas.microsoft.com/office/drawing/2014/main" id="{596E7BF7-C629-458A-AC97-3963D740E1D6}"/>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 xmlns:a16="http://schemas.microsoft.com/office/drawing/2014/main" id="{52D5BEDE-5DF3-4753-82FE-0FB1CE88254A}"/>
              </a:ext>
            </a:extLst>
          </p:cNvPr>
          <p:cNvSpPr>
            <a:spLocks noGrp="1"/>
          </p:cNvSpPr>
          <p:nvPr>
            <p:ph type="sldNum" sz="quarter" idx="12"/>
          </p:nvPr>
        </p:nvSpPr>
        <p:spPr/>
        <p:txBody>
          <a:bodyPr/>
          <a:lstStyle/>
          <a:p>
            <a:fld id="{2208F544-F9D6-455F-B0D5-658141DC6C98}" type="slidenum">
              <a:rPr lang="sv-SE" smtClean="0"/>
              <a:t>‹#›</a:t>
            </a:fld>
            <a:endParaRPr lang="sv-SE"/>
          </a:p>
        </p:txBody>
      </p:sp>
    </p:spTree>
    <p:extLst>
      <p:ext uri="{BB962C8B-B14F-4D97-AF65-F5344CB8AC3E}">
        <p14:creationId xmlns:p14="http://schemas.microsoft.com/office/powerpoint/2010/main" val="39381594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A71E50B-03E3-4B56-AFD0-01BC89FABCC1}"/>
              </a:ext>
            </a:extLst>
          </p:cNvPr>
          <p:cNvSpPr>
            <a:spLocks noGrp="1"/>
          </p:cNvSpPr>
          <p:nvPr>
            <p:ph type="title"/>
          </p:nvPr>
        </p:nvSpPr>
        <p:spPr>
          <a:xfrm>
            <a:off x="839788" y="365125"/>
            <a:ext cx="10515600" cy="1325563"/>
          </a:xfrm>
        </p:spPr>
        <p:txBody>
          <a:bodyPr/>
          <a:lstStyle/>
          <a:p>
            <a:r>
              <a:rPr lang="en-US"/>
              <a:t>Click to edit Master title style</a:t>
            </a:r>
            <a:endParaRPr lang="sv-SE"/>
          </a:p>
        </p:txBody>
      </p:sp>
      <p:sp>
        <p:nvSpPr>
          <p:cNvPr id="3" name="Text Placeholder 2">
            <a:extLst>
              <a:ext uri="{FF2B5EF4-FFF2-40B4-BE49-F238E27FC236}">
                <a16:creationId xmlns="" xmlns:a16="http://schemas.microsoft.com/office/drawing/2014/main" id="{08A202A6-8451-4234-B0DE-B79C95ACB78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 xmlns:a16="http://schemas.microsoft.com/office/drawing/2014/main" id="{CF33B780-B351-4DED-9374-3B104A47D7E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Text Placeholder 4">
            <a:extLst>
              <a:ext uri="{FF2B5EF4-FFF2-40B4-BE49-F238E27FC236}">
                <a16:creationId xmlns="" xmlns:a16="http://schemas.microsoft.com/office/drawing/2014/main" id="{372FF2E8-AD50-485A-B51F-A6793523DEB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 xmlns:a16="http://schemas.microsoft.com/office/drawing/2014/main" id="{53904803-7E1D-4AA0-B5CA-26B8C86894A8}"/>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7" name="Date Placeholder 6">
            <a:extLst>
              <a:ext uri="{FF2B5EF4-FFF2-40B4-BE49-F238E27FC236}">
                <a16:creationId xmlns="" xmlns:a16="http://schemas.microsoft.com/office/drawing/2014/main" id="{31525CE9-958D-4176-8A40-3E1CBF4C129A}"/>
              </a:ext>
            </a:extLst>
          </p:cNvPr>
          <p:cNvSpPr>
            <a:spLocks noGrp="1"/>
          </p:cNvSpPr>
          <p:nvPr>
            <p:ph type="dt" sz="half" idx="10"/>
          </p:nvPr>
        </p:nvSpPr>
        <p:spPr/>
        <p:txBody>
          <a:bodyPr/>
          <a:lstStyle/>
          <a:p>
            <a:fld id="{20E1CD4F-CAD4-472F-9108-0C6DDA8F73D7}" type="datetimeFigureOut">
              <a:rPr lang="sv-SE" smtClean="0"/>
              <a:t>2019-05-15</a:t>
            </a:fld>
            <a:endParaRPr lang="sv-SE"/>
          </a:p>
        </p:txBody>
      </p:sp>
      <p:sp>
        <p:nvSpPr>
          <p:cNvPr id="8" name="Footer Placeholder 7">
            <a:extLst>
              <a:ext uri="{FF2B5EF4-FFF2-40B4-BE49-F238E27FC236}">
                <a16:creationId xmlns="" xmlns:a16="http://schemas.microsoft.com/office/drawing/2014/main" id="{AD1EF72C-F956-421A-8A67-83DE4B5E4E42}"/>
              </a:ext>
            </a:extLst>
          </p:cNvPr>
          <p:cNvSpPr>
            <a:spLocks noGrp="1"/>
          </p:cNvSpPr>
          <p:nvPr>
            <p:ph type="ftr" sz="quarter" idx="11"/>
          </p:nvPr>
        </p:nvSpPr>
        <p:spPr/>
        <p:txBody>
          <a:bodyPr/>
          <a:lstStyle/>
          <a:p>
            <a:endParaRPr lang="sv-SE"/>
          </a:p>
        </p:txBody>
      </p:sp>
      <p:sp>
        <p:nvSpPr>
          <p:cNvPr id="9" name="Slide Number Placeholder 8">
            <a:extLst>
              <a:ext uri="{FF2B5EF4-FFF2-40B4-BE49-F238E27FC236}">
                <a16:creationId xmlns="" xmlns:a16="http://schemas.microsoft.com/office/drawing/2014/main" id="{1968DC39-27DF-4706-9747-F7B7D96A4386}"/>
              </a:ext>
            </a:extLst>
          </p:cNvPr>
          <p:cNvSpPr>
            <a:spLocks noGrp="1"/>
          </p:cNvSpPr>
          <p:nvPr>
            <p:ph type="sldNum" sz="quarter" idx="12"/>
          </p:nvPr>
        </p:nvSpPr>
        <p:spPr/>
        <p:txBody>
          <a:bodyPr/>
          <a:lstStyle/>
          <a:p>
            <a:fld id="{2208F544-F9D6-455F-B0D5-658141DC6C98}" type="slidenum">
              <a:rPr lang="sv-SE" smtClean="0"/>
              <a:t>‹#›</a:t>
            </a:fld>
            <a:endParaRPr lang="sv-SE"/>
          </a:p>
        </p:txBody>
      </p:sp>
    </p:spTree>
    <p:extLst>
      <p:ext uri="{BB962C8B-B14F-4D97-AF65-F5344CB8AC3E}">
        <p14:creationId xmlns:p14="http://schemas.microsoft.com/office/powerpoint/2010/main" val="37348666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E6262C7-B4C7-4594-8C38-545C531D4558}"/>
              </a:ext>
            </a:extLst>
          </p:cNvPr>
          <p:cNvSpPr>
            <a:spLocks noGrp="1"/>
          </p:cNvSpPr>
          <p:nvPr>
            <p:ph type="title"/>
          </p:nvPr>
        </p:nvSpPr>
        <p:spPr/>
        <p:txBody>
          <a:bodyPr/>
          <a:lstStyle/>
          <a:p>
            <a:r>
              <a:rPr lang="en-US"/>
              <a:t>Click to edit Master title style</a:t>
            </a:r>
            <a:endParaRPr lang="sv-SE"/>
          </a:p>
        </p:txBody>
      </p:sp>
      <p:sp>
        <p:nvSpPr>
          <p:cNvPr id="3" name="Date Placeholder 2">
            <a:extLst>
              <a:ext uri="{FF2B5EF4-FFF2-40B4-BE49-F238E27FC236}">
                <a16:creationId xmlns="" xmlns:a16="http://schemas.microsoft.com/office/drawing/2014/main" id="{4A4814E0-6DF7-4787-AFEB-096759E533AB}"/>
              </a:ext>
            </a:extLst>
          </p:cNvPr>
          <p:cNvSpPr>
            <a:spLocks noGrp="1"/>
          </p:cNvSpPr>
          <p:nvPr>
            <p:ph type="dt" sz="half" idx="10"/>
          </p:nvPr>
        </p:nvSpPr>
        <p:spPr/>
        <p:txBody>
          <a:bodyPr/>
          <a:lstStyle/>
          <a:p>
            <a:fld id="{20E1CD4F-CAD4-472F-9108-0C6DDA8F73D7}" type="datetimeFigureOut">
              <a:rPr lang="sv-SE" smtClean="0"/>
              <a:t>2019-05-15</a:t>
            </a:fld>
            <a:endParaRPr lang="sv-SE"/>
          </a:p>
        </p:txBody>
      </p:sp>
      <p:sp>
        <p:nvSpPr>
          <p:cNvPr id="4" name="Footer Placeholder 3">
            <a:extLst>
              <a:ext uri="{FF2B5EF4-FFF2-40B4-BE49-F238E27FC236}">
                <a16:creationId xmlns="" xmlns:a16="http://schemas.microsoft.com/office/drawing/2014/main" id="{C5E129A8-8DC4-4BC1-9A6F-241A27C5B2FD}"/>
              </a:ext>
            </a:extLst>
          </p:cNvPr>
          <p:cNvSpPr>
            <a:spLocks noGrp="1"/>
          </p:cNvSpPr>
          <p:nvPr>
            <p:ph type="ftr" sz="quarter" idx="11"/>
          </p:nvPr>
        </p:nvSpPr>
        <p:spPr/>
        <p:txBody>
          <a:bodyPr/>
          <a:lstStyle/>
          <a:p>
            <a:endParaRPr lang="sv-SE"/>
          </a:p>
        </p:txBody>
      </p:sp>
      <p:sp>
        <p:nvSpPr>
          <p:cNvPr id="5" name="Slide Number Placeholder 4">
            <a:extLst>
              <a:ext uri="{FF2B5EF4-FFF2-40B4-BE49-F238E27FC236}">
                <a16:creationId xmlns="" xmlns:a16="http://schemas.microsoft.com/office/drawing/2014/main" id="{5908E646-2A1D-490F-82C4-CE92D923A9FB}"/>
              </a:ext>
            </a:extLst>
          </p:cNvPr>
          <p:cNvSpPr>
            <a:spLocks noGrp="1"/>
          </p:cNvSpPr>
          <p:nvPr>
            <p:ph type="sldNum" sz="quarter" idx="12"/>
          </p:nvPr>
        </p:nvSpPr>
        <p:spPr/>
        <p:txBody>
          <a:bodyPr/>
          <a:lstStyle/>
          <a:p>
            <a:fld id="{2208F544-F9D6-455F-B0D5-658141DC6C98}" type="slidenum">
              <a:rPr lang="sv-SE" smtClean="0"/>
              <a:t>‹#›</a:t>
            </a:fld>
            <a:endParaRPr lang="sv-SE"/>
          </a:p>
        </p:txBody>
      </p:sp>
    </p:spTree>
    <p:extLst>
      <p:ext uri="{BB962C8B-B14F-4D97-AF65-F5344CB8AC3E}">
        <p14:creationId xmlns:p14="http://schemas.microsoft.com/office/powerpoint/2010/main" val="31378754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7A904B9C-83B9-49D7-A5A8-74529995551B}"/>
              </a:ext>
            </a:extLst>
          </p:cNvPr>
          <p:cNvSpPr>
            <a:spLocks noGrp="1"/>
          </p:cNvSpPr>
          <p:nvPr>
            <p:ph type="dt" sz="half" idx="10"/>
          </p:nvPr>
        </p:nvSpPr>
        <p:spPr/>
        <p:txBody>
          <a:bodyPr/>
          <a:lstStyle/>
          <a:p>
            <a:fld id="{20E1CD4F-CAD4-472F-9108-0C6DDA8F73D7}" type="datetimeFigureOut">
              <a:rPr lang="sv-SE" smtClean="0"/>
              <a:t>2019-05-15</a:t>
            </a:fld>
            <a:endParaRPr lang="sv-SE"/>
          </a:p>
        </p:txBody>
      </p:sp>
      <p:sp>
        <p:nvSpPr>
          <p:cNvPr id="3" name="Footer Placeholder 2">
            <a:extLst>
              <a:ext uri="{FF2B5EF4-FFF2-40B4-BE49-F238E27FC236}">
                <a16:creationId xmlns="" xmlns:a16="http://schemas.microsoft.com/office/drawing/2014/main" id="{DEBF43E7-0CFF-422A-9AD1-963384BAE08E}"/>
              </a:ext>
            </a:extLst>
          </p:cNvPr>
          <p:cNvSpPr>
            <a:spLocks noGrp="1"/>
          </p:cNvSpPr>
          <p:nvPr>
            <p:ph type="ftr" sz="quarter" idx="11"/>
          </p:nvPr>
        </p:nvSpPr>
        <p:spPr/>
        <p:txBody>
          <a:bodyPr/>
          <a:lstStyle/>
          <a:p>
            <a:endParaRPr lang="sv-SE"/>
          </a:p>
        </p:txBody>
      </p:sp>
      <p:sp>
        <p:nvSpPr>
          <p:cNvPr id="4" name="Slide Number Placeholder 3">
            <a:extLst>
              <a:ext uri="{FF2B5EF4-FFF2-40B4-BE49-F238E27FC236}">
                <a16:creationId xmlns="" xmlns:a16="http://schemas.microsoft.com/office/drawing/2014/main" id="{10627289-9AA2-467E-B482-BCFD8BEAE965}"/>
              </a:ext>
            </a:extLst>
          </p:cNvPr>
          <p:cNvSpPr>
            <a:spLocks noGrp="1"/>
          </p:cNvSpPr>
          <p:nvPr>
            <p:ph type="sldNum" sz="quarter" idx="12"/>
          </p:nvPr>
        </p:nvSpPr>
        <p:spPr/>
        <p:txBody>
          <a:bodyPr/>
          <a:lstStyle/>
          <a:p>
            <a:fld id="{2208F544-F9D6-455F-B0D5-658141DC6C98}" type="slidenum">
              <a:rPr lang="sv-SE" smtClean="0"/>
              <a:t>‹#›</a:t>
            </a:fld>
            <a:endParaRPr lang="sv-SE"/>
          </a:p>
        </p:txBody>
      </p:sp>
    </p:spTree>
    <p:extLst>
      <p:ext uri="{BB962C8B-B14F-4D97-AF65-F5344CB8AC3E}">
        <p14:creationId xmlns:p14="http://schemas.microsoft.com/office/powerpoint/2010/main" val="3749963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43E8AB4-0F50-4DE4-8C77-45BE5CF64A8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Content Placeholder 2">
            <a:extLst>
              <a:ext uri="{FF2B5EF4-FFF2-40B4-BE49-F238E27FC236}">
                <a16:creationId xmlns="" xmlns:a16="http://schemas.microsoft.com/office/drawing/2014/main" id="{FCBB392A-36B8-4A45-A49E-61A74D76218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Text Placeholder 3">
            <a:extLst>
              <a:ext uri="{FF2B5EF4-FFF2-40B4-BE49-F238E27FC236}">
                <a16:creationId xmlns="" xmlns:a16="http://schemas.microsoft.com/office/drawing/2014/main" id="{493CD894-CD06-44E8-AFCB-B6DB9B989F0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 xmlns:a16="http://schemas.microsoft.com/office/drawing/2014/main" id="{4BAFBD88-8F6B-4E50-A253-92AE374697FA}"/>
              </a:ext>
            </a:extLst>
          </p:cNvPr>
          <p:cNvSpPr>
            <a:spLocks noGrp="1"/>
          </p:cNvSpPr>
          <p:nvPr>
            <p:ph type="dt" sz="half" idx="10"/>
          </p:nvPr>
        </p:nvSpPr>
        <p:spPr/>
        <p:txBody>
          <a:bodyPr/>
          <a:lstStyle/>
          <a:p>
            <a:fld id="{20E1CD4F-CAD4-472F-9108-0C6DDA8F73D7}" type="datetimeFigureOut">
              <a:rPr lang="sv-SE" smtClean="0"/>
              <a:t>2019-05-15</a:t>
            </a:fld>
            <a:endParaRPr lang="sv-SE"/>
          </a:p>
        </p:txBody>
      </p:sp>
      <p:sp>
        <p:nvSpPr>
          <p:cNvPr id="6" name="Footer Placeholder 5">
            <a:extLst>
              <a:ext uri="{FF2B5EF4-FFF2-40B4-BE49-F238E27FC236}">
                <a16:creationId xmlns="" xmlns:a16="http://schemas.microsoft.com/office/drawing/2014/main" id="{E2D46C28-CBDA-43DE-825C-A5215091CA50}"/>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 xmlns:a16="http://schemas.microsoft.com/office/drawing/2014/main" id="{2A31ECE2-CC5E-4969-A082-E8169EC4B949}"/>
              </a:ext>
            </a:extLst>
          </p:cNvPr>
          <p:cNvSpPr>
            <a:spLocks noGrp="1"/>
          </p:cNvSpPr>
          <p:nvPr>
            <p:ph type="sldNum" sz="quarter" idx="12"/>
          </p:nvPr>
        </p:nvSpPr>
        <p:spPr/>
        <p:txBody>
          <a:bodyPr/>
          <a:lstStyle/>
          <a:p>
            <a:fld id="{2208F544-F9D6-455F-B0D5-658141DC6C98}" type="slidenum">
              <a:rPr lang="sv-SE" smtClean="0"/>
              <a:t>‹#›</a:t>
            </a:fld>
            <a:endParaRPr lang="sv-SE"/>
          </a:p>
        </p:txBody>
      </p:sp>
    </p:spTree>
    <p:extLst>
      <p:ext uri="{BB962C8B-B14F-4D97-AF65-F5344CB8AC3E}">
        <p14:creationId xmlns:p14="http://schemas.microsoft.com/office/powerpoint/2010/main" val="35247016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093DFAB-3C9A-4E01-A627-BCE28C58D53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Picture Placeholder 2">
            <a:extLst>
              <a:ext uri="{FF2B5EF4-FFF2-40B4-BE49-F238E27FC236}">
                <a16:creationId xmlns="" xmlns:a16="http://schemas.microsoft.com/office/drawing/2014/main" id="{FED8FE62-6280-4A4D-8387-45C5EB81551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Text Placeholder 3">
            <a:extLst>
              <a:ext uri="{FF2B5EF4-FFF2-40B4-BE49-F238E27FC236}">
                <a16:creationId xmlns="" xmlns:a16="http://schemas.microsoft.com/office/drawing/2014/main" id="{BE5D75DB-F7F5-4CEA-B43C-4F4054E4F87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 xmlns:a16="http://schemas.microsoft.com/office/drawing/2014/main" id="{DEAEE330-24E6-419E-BE95-A9DFBD1EAD29}"/>
              </a:ext>
            </a:extLst>
          </p:cNvPr>
          <p:cNvSpPr>
            <a:spLocks noGrp="1"/>
          </p:cNvSpPr>
          <p:nvPr>
            <p:ph type="dt" sz="half" idx="10"/>
          </p:nvPr>
        </p:nvSpPr>
        <p:spPr/>
        <p:txBody>
          <a:bodyPr/>
          <a:lstStyle/>
          <a:p>
            <a:fld id="{20E1CD4F-CAD4-472F-9108-0C6DDA8F73D7}" type="datetimeFigureOut">
              <a:rPr lang="sv-SE" smtClean="0"/>
              <a:t>2019-05-15</a:t>
            </a:fld>
            <a:endParaRPr lang="sv-SE"/>
          </a:p>
        </p:txBody>
      </p:sp>
      <p:sp>
        <p:nvSpPr>
          <p:cNvPr id="6" name="Footer Placeholder 5">
            <a:extLst>
              <a:ext uri="{FF2B5EF4-FFF2-40B4-BE49-F238E27FC236}">
                <a16:creationId xmlns="" xmlns:a16="http://schemas.microsoft.com/office/drawing/2014/main" id="{00EB09E3-6BBA-4579-8396-2EB6136E9D5B}"/>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 xmlns:a16="http://schemas.microsoft.com/office/drawing/2014/main" id="{B6920ADB-E2BA-4F39-96F7-DA602E8DFCD5}"/>
              </a:ext>
            </a:extLst>
          </p:cNvPr>
          <p:cNvSpPr>
            <a:spLocks noGrp="1"/>
          </p:cNvSpPr>
          <p:nvPr>
            <p:ph type="sldNum" sz="quarter" idx="12"/>
          </p:nvPr>
        </p:nvSpPr>
        <p:spPr/>
        <p:txBody>
          <a:bodyPr/>
          <a:lstStyle/>
          <a:p>
            <a:fld id="{2208F544-F9D6-455F-B0D5-658141DC6C98}" type="slidenum">
              <a:rPr lang="sv-SE" smtClean="0"/>
              <a:t>‹#›</a:t>
            </a:fld>
            <a:endParaRPr lang="sv-SE"/>
          </a:p>
        </p:txBody>
      </p:sp>
    </p:spTree>
    <p:extLst>
      <p:ext uri="{BB962C8B-B14F-4D97-AF65-F5344CB8AC3E}">
        <p14:creationId xmlns:p14="http://schemas.microsoft.com/office/powerpoint/2010/main" val="19483670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04974BF0-62BA-42ED-8DFC-F0A3EE6F65E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sv-SE"/>
          </a:p>
        </p:txBody>
      </p:sp>
      <p:sp>
        <p:nvSpPr>
          <p:cNvPr id="3" name="Text Placeholder 2">
            <a:extLst>
              <a:ext uri="{FF2B5EF4-FFF2-40B4-BE49-F238E27FC236}">
                <a16:creationId xmlns="" xmlns:a16="http://schemas.microsoft.com/office/drawing/2014/main" id="{7A9DD33E-6EB7-4745-9C3F-1B64478F04D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 xmlns:a16="http://schemas.microsoft.com/office/drawing/2014/main" id="{88E5328B-CAD1-4178-8EF4-E3EAC817BF8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E1CD4F-CAD4-472F-9108-0C6DDA8F73D7}" type="datetimeFigureOut">
              <a:rPr lang="sv-SE" smtClean="0"/>
              <a:t>2019-05-15</a:t>
            </a:fld>
            <a:endParaRPr lang="sv-SE"/>
          </a:p>
        </p:txBody>
      </p:sp>
      <p:sp>
        <p:nvSpPr>
          <p:cNvPr id="5" name="Footer Placeholder 4">
            <a:extLst>
              <a:ext uri="{FF2B5EF4-FFF2-40B4-BE49-F238E27FC236}">
                <a16:creationId xmlns="" xmlns:a16="http://schemas.microsoft.com/office/drawing/2014/main" id="{3FE67CCC-C1E3-484F-9CCA-B7D7542557A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Slide Number Placeholder 5">
            <a:extLst>
              <a:ext uri="{FF2B5EF4-FFF2-40B4-BE49-F238E27FC236}">
                <a16:creationId xmlns="" xmlns:a16="http://schemas.microsoft.com/office/drawing/2014/main" id="{F0E0F864-59B0-4390-9F0C-2A642C8CCFE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08F544-F9D6-455F-B0D5-658141DC6C98}" type="slidenum">
              <a:rPr lang="sv-SE" smtClean="0"/>
              <a:t>‹#›</a:t>
            </a:fld>
            <a:endParaRPr lang="sv-SE"/>
          </a:p>
        </p:txBody>
      </p:sp>
    </p:spTree>
    <p:extLst>
      <p:ext uri="{BB962C8B-B14F-4D97-AF65-F5344CB8AC3E}">
        <p14:creationId xmlns:p14="http://schemas.microsoft.com/office/powerpoint/2010/main" val="40747494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90F8AE4-A82A-46D0-A1F2-F1CC411877A8}"/>
              </a:ext>
            </a:extLst>
          </p:cNvPr>
          <p:cNvSpPr>
            <a:spLocks noGrp="1"/>
          </p:cNvSpPr>
          <p:nvPr>
            <p:ph type="ctrTitle"/>
          </p:nvPr>
        </p:nvSpPr>
        <p:spPr>
          <a:xfrm>
            <a:off x="725864" y="1178925"/>
            <a:ext cx="10982227" cy="1385167"/>
          </a:xfrm>
        </p:spPr>
        <p:txBody>
          <a:bodyPr>
            <a:normAutofit/>
          </a:bodyPr>
          <a:lstStyle/>
          <a:p>
            <a:r>
              <a:rPr lang="en-US" b="1" dirty="0" smtClean="0"/>
              <a:t>WF on transient period capability</a:t>
            </a:r>
            <a:endParaRPr lang="sv-SE" b="1" dirty="0"/>
          </a:p>
        </p:txBody>
      </p:sp>
      <p:sp>
        <p:nvSpPr>
          <p:cNvPr id="3" name="Subtitle 2">
            <a:extLst>
              <a:ext uri="{FF2B5EF4-FFF2-40B4-BE49-F238E27FC236}">
                <a16:creationId xmlns="" xmlns:a16="http://schemas.microsoft.com/office/drawing/2014/main" id="{AA859CF7-291F-4C70-95AE-2B140C6B0AE5}"/>
              </a:ext>
            </a:extLst>
          </p:cNvPr>
          <p:cNvSpPr>
            <a:spLocks noGrp="1"/>
          </p:cNvSpPr>
          <p:nvPr>
            <p:ph type="subTitle" idx="1"/>
          </p:nvPr>
        </p:nvSpPr>
        <p:spPr/>
        <p:txBody>
          <a:bodyPr>
            <a:normAutofit/>
          </a:bodyPr>
          <a:lstStyle/>
          <a:p>
            <a:r>
              <a:rPr lang="sv-SE" sz="3200" dirty="0" smtClean="0"/>
              <a:t>Huawei, HiSilicon</a:t>
            </a:r>
            <a:r>
              <a:rPr lang="sv-SE" sz="3200" dirty="0" smtClean="0"/>
              <a:t>, </a:t>
            </a:r>
            <a:r>
              <a:rPr lang="en-US" altLang="zh-CN" sz="3200" dirty="0" err="1" smtClean="0"/>
              <a:t>Spreadtrum</a:t>
            </a:r>
            <a:r>
              <a:rPr lang="en-US" altLang="zh-CN" sz="3200" dirty="0" smtClean="0"/>
              <a:t>, </a:t>
            </a:r>
            <a:r>
              <a:rPr lang="en-US" altLang="zh-CN" sz="3200" err="1" smtClean="0"/>
              <a:t>OPPO</a:t>
            </a:r>
            <a:r>
              <a:rPr lang="en-US" altLang="zh-CN" sz="3200" smtClean="0"/>
              <a:t>, vivo</a:t>
            </a:r>
            <a:r>
              <a:rPr lang="sv-SE" sz="3200" smtClean="0"/>
              <a:t>[]</a:t>
            </a:r>
            <a:endParaRPr lang="sv-SE" sz="3200" dirty="0"/>
          </a:p>
        </p:txBody>
      </p:sp>
      <p:sp>
        <p:nvSpPr>
          <p:cNvPr id="4" name="矩形 3"/>
          <p:cNvSpPr/>
          <p:nvPr/>
        </p:nvSpPr>
        <p:spPr>
          <a:xfrm>
            <a:off x="10270246" y="18191"/>
            <a:ext cx="1689886" cy="461665"/>
          </a:xfrm>
          <a:prstGeom prst="rect">
            <a:avLst/>
          </a:prstGeom>
        </p:spPr>
        <p:txBody>
          <a:bodyPr wrap="none">
            <a:spAutoFit/>
          </a:bodyPr>
          <a:lstStyle/>
          <a:p>
            <a:r>
              <a:rPr lang="sv-SE" altLang="zh-CN" sz="2400" dirty="0" smtClean="0"/>
              <a:t>R4-1907441</a:t>
            </a:r>
            <a:endParaRPr lang="sv-SE" altLang="zh-CN" sz="2400" dirty="0"/>
          </a:p>
        </p:txBody>
      </p:sp>
      <p:sp>
        <p:nvSpPr>
          <p:cNvPr id="5" name="矩形 4"/>
          <p:cNvSpPr/>
          <p:nvPr/>
        </p:nvSpPr>
        <p:spPr>
          <a:xfrm>
            <a:off x="4544" y="33059"/>
            <a:ext cx="6096000" cy="707886"/>
          </a:xfrm>
          <a:prstGeom prst="rect">
            <a:avLst/>
          </a:prstGeom>
        </p:spPr>
        <p:txBody>
          <a:bodyPr>
            <a:spAutoFit/>
          </a:bodyPr>
          <a:lstStyle/>
          <a:p>
            <a:pPr>
              <a:spcBef>
                <a:spcPts val="600"/>
              </a:spcBef>
              <a:spcAft>
                <a:spcPts val="0"/>
              </a:spcAft>
              <a:tabLst>
                <a:tab pos="5029200" algn="l"/>
              </a:tabLst>
            </a:pPr>
            <a:r>
              <a:rPr lang="de-DE" altLang="zh-CN" sz="2000" b="1" dirty="0">
                <a:latin typeface="Arial" panose="020B0604020202020204" pitchFamily="34" charset="0"/>
                <a:ea typeface="Times New Roman" panose="02020603050405020304" pitchFamily="18" charset="0"/>
              </a:rPr>
              <a:t>3GPP RAN4 WG Meeting #</a:t>
            </a:r>
            <a:r>
              <a:rPr lang="de-DE" altLang="zh-CN" sz="2000" b="1" dirty="0" smtClean="0">
                <a:latin typeface="Arial" panose="020B0604020202020204" pitchFamily="34" charset="0"/>
                <a:ea typeface="Times New Roman" panose="02020603050405020304" pitchFamily="18" charset="0"/>
              </a:rPr>
              <a:t>91</a:t>
            </a:r>
            <a:r>
              <a:rPr lang="de-DE" altLang="zh-CN" sz="2000" b="1" dirty="0">
                <a:latin typeface="Arial" panose="020B0604020202020204" pitchFamily="34" charset="0"/>
                <a:ea typeface="Times New Roman" panose="02020603050405020304" pitchFamily="18" charset="0"/>
              </a:rPr>
              <a:t>	</a:t>
            </a:r>
            <a:r>
              <a:rPr lang="de-DE" altLang="zh-CN" sz="2000" b="1" dirty="0" smtClean="0">
                <a:latin typeface="Arial" panose="020B0604020202020204" pitchFamily="34" charset="0"/>
                <a:ea typeface="Times New Roman" panose="02020603050405020304" pitchFamily="18" charset="0"/>
              </a:rPr>
              <a:t/>
            </a:r>
            <a:br>
              <a:rPr lang="de-DE" altLang="zh-CN" sz="2000" b="1" dirty="0" smtClean="0">
                <a:latin typeface="Arial" panose="020B0604020202020204" pitchFamily="34" charset="0"/>
                <a:ea typeface="Times New Roman" panose="02020603050405020304" pitchFamily="18" charset="0"/>
              </a:rPr>
            </a:br>
            <a:r>
              <a:rPr lang="en-US" altLang="zh-CN" sz="2000" b="1" dirty="0" smtClean="0">
                <a:latin typeface="Arial" panose="020B0604020202020204" pitchFamily="34" charset="0"/>
                <a:ea typeface="Times New Roman" panose="02020603050405020304" pitchFamily="18" charset="0"/>
              </a:rPr>
              <a:t>Reno, USA, May 13 </a:t>
            </a:r>
            <a:r>
              <a:rPr lang="en-US" altLang="zh-CN" sz="2000" b="1" dirty="0">
                <a:latin typeface="Arial" panose="020B0604020202020204" pitchFamily="34" charset="0"/>
                <a:ea typeface="Times New Roman" panose="02020603050405020304" pitchFamily="18" charset="0"/>
              </a:rPr>
              <a:t>– </a:t>
            </a:r>
            <a:r>
              <a:rPr lang="en-US" altLang="zh-CN" sz="2000" b="1" dirty="0" smtClean="0">
                <a:latin typeface="Arial" panose="020B0604020202020204" pitchFamily="34" charset="0"/>
                <a:ea typeface="Times New Roman" panose="02020603050405020304" pitchFamily="18" charset="0"/>
              </a:rPr>
              <a:t>17, </a:t>
            </a:r>
            <a:r>
              <a:rPr lang="en-US" altLang="zh-CN" sz="2000" b="1" dirty="0">
                <a:latin typeface="Arial" panose="020B0604020202020204" pitchFamily="34" charset="0"/>
                <a:ea typeface="Times New Roman" panose="02020603050405020304" pitchFamily="18" charset="0"/>
              </a:rPr>
              <a:t>2019</a:t>
            </a:r>
            <a:endParaRPr lang="zh-CN" altLang="zh-CN" sz="2000" b="1"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28435025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B47EFB6-ADD6-4133-B224-A72385E5237B}"/>
              </a:ext>
            </a:extLst>
          </p:cNvPr>
          <p:cNvSpPr>
            <a:spLocks noGrp="1"/>
          </p:cNvSpPr>
          <p:nvPr>
            <p:ph type="title"/>
          </p:nvPr>
        </p:nvSpPr>
        <p:spPr>
          <a:xfrm>
            <a:off x="5683" y="-3369"/>
            <a:ext cx="10515600" cy="946049"/>
          </a:xfrm>
        </p:spPr>
        <p:txBody>
          <a:bodyPr/>
          <a:lstStyle/>
          <a:p>
            <a:r>
              <a:rPr lang="sv-SE" b="1" dirty="0" smtClean="0"/>
              <a:t>Background</a:t>
            </a:r>
            <a:endParaRPr lang="sv-SE" b="1" dirty="0"/>
          </a:p>
        </p:txBody>
      </p:sp>
      <p:sp>
        <p:nvSpPr>
          <p:cNvPr id="3" name="Content Placeholder 2">
            <a:extLst>
              <a:ext uri="{FF2B5EF4-FFF2-40B4-BE49-F238E27FC236}">
                <a16:creationId xmlns="" xmlns:a16="http://schemas.microsoft.com/office/drawing/2014/main" id="{ACFA1188-A24C-46BD-9D23-941A09DDCF57}"/>
              </a:ext>
            </a:extLst>
          </p:cNvPr>
          <p:cNvSpPr>
            <a:spLocks noGrp="1"/>
          </p:cNvSpPr>
          <p:nvPr>
            <p:ph idx="1"/>
          </p:nvPr>
        </p:nvSpPr>
        <p:spPr>
          <a:xfrm>
            <a:off x="129300" y="1003374"/>
            <a:ext cx="11791666" cy="5444559"/>
          </a:xfrm>
        </p:spPr>
        <p:txBody>
          <a:bodyPr>
            <a:noAutofit/>
          </a:bodyPr>
          <a:lstStyle/>
          <a:p>
            <a:pPr>
              <a:lnSpc>
                <a:spcPct val="125000"/>
              </a:lnSpc>
              <a:buSzPct val="70000"/>
              <a:buFont typeface="Wingdings" panose="05000000000000000000" pitchFamily="2" charset="2"/>
              <a:buChar char="l"/>
            </a:pPr>
            <a:r>
              <a:rPr lang="sv-SE" sz="2000" dirty="0"/>
              <a:t> </a:t>
            </a:r>
            <a:r>
              <a:rPr lang="sv-SE" sz="2000" b="1" dirty="0" smtClean="0"/>
              <a:t>The UE transient period capability for FR1 was discussed after RAN4 completes defining time mask requirement for Rel-15:</a:t>
            </a:r>
          </a:p>
          <a:p>
            <a:pPr lvl="1">
              <a:lnSpc>
                <a:spcPct val="125000"/>
              </a:lnSpc>
            </a:pPr>
            <a:r>
              <a:rPr lang="sv-SE" sz="1600" dirty="0" smtClean="0"/>
              <a:t>[1] was approved with 10us transient period for FR1 in RAN4-NR#2 meeting in 2017</a:t>
            </a:r>
            <a:r>
              <a:rPr lang="en-GB" altLang="zh-CN" sz="1600" dirty="0" smtClean="0"/>
              <a:t>. Considering </a:t>
            </a:r>
            <a:r>
              <a:rPr lang="en-US" altLang="zh-CN" sz="1600" dirty="0"/>
              <a:t>higher SCS is introduced and low latency requirement for </a:t>
            </a:r>
            <a:r>
              <a:rPr lang="en-US" altLang="zh-CN" sz="1600" dirty="0" smtClean="0"/>
              <a:t>NR, transient period for NR is </a:t>
            </a:r>
            <a:r>
              <a:rPr lang="en-US" altLang="zh-CN" sz="1600" b="1" dirty="0" smtClean="0">
                <a:solidFill>
                  <a:srgbClr val="C00000"/>
                </a:solidFill>
              </a:rPr>
              <a:t>4</a:t>
            </a:r>
            <a:r>
              <a:rPr lang="en-US" altLang="zh-CN" sz="1600" dirty="0" smtClean="0"/>
              <a:t> times stringent than LTE.</a:t>
            </a:r>
            <a:endParaRPr lang="en-US" sz="1600" dirty="0" smtClean="0"/>
          </a:p>
          <a:p>
            <a:pPr lvl="1">
              <a:lnSpc>
                <a:spcPct val="125000"/>
              </a:lnSpc>
            </a:pPr>
            <a:r>
              <a:rPr lang="en-US" sz="1600" dirty="0" smtClean="0"/>
              <a:t>[2] was proposed to define NR UE capability on transient period for the first time in RAN4 #88 meeting, which is after RAN4 completes time mask requirement definition.</a:t>
            </a:r>
          </a:p>
          <a:p>
            <a:pPr lvl="1">
              <a:lnSpc>
                <a:spcPct val="125000"/>
              </a:lnSpc>
            </a:pPr>
            <a:r>
              <a:rPr lang="en-US" sz="1600" dirty="0" smtClean="0"/>
              <a:t>[3] provides test results on power ramp up time for ON-ON case which is actually only a small part of transient period. </a:t>
            </a:r>
          </a:p>
          <a:p>
            <a:pPr lvl="1">
              <a:lnSpc>
                <a:spcPct val="125000"/>
              </a:lnSpc>
            </a:pPr>
            <a:r>
              <a:rPr lang="en-US" sz="1600" dirty="0" smtClean="0"/>
              <a:t>[4] provides test results on average EVM with an custom window exclusion after CP is already removed by EVM window for LTE phone which means the CP length is not less than 4.7us. </a:t>
            </a:r>
          </a:p>
          <a:p>
            <a:pPr lvl="1">
              <a:lnSpc>
                <a:spcPct val="125000"/>
              </a:lnSpc>
            </a:pPr>
            <a:r>
              <a:rPr lang="en-US" sz="1600" dirty="0" smtClean="0"/>
              <a:t>[5] provides simulation results on demodulation performance from BS side comparing UE with 0us transient period and 5us transient period. In which the performance gain is coming from nonexistent UE with 0us transient period, while no simulation results </a:t>
            </a:r>
            <a:r>
              <a:rPr lang="en-US" altLang="zh-CN" sz="1600" dirty="0"/>
              <a:t>is </a:t>
            </a:r>
            <a:r>
              <a:rPr lang="en-US" altLang="zh-CN" sz="1600" dirty="0" smtClean="0"/>
              <a:t>provided </a:t>
            </a:r>
            <a:r>
              <a:rPr lang="en-US" sz="1600" dirty="0" smtClean="0"/>
              <a:t>on the performance gain introduced by </a:t>
            </a:r>
            <a:r>
              <a:rPr lang="en-US" sz="1600" dirty="0" err="1" smtClean="0"/>
              <a:t>gNB</a:t>
            </a:r>
            <a:r>
              <a:rPr lang="en-US" sz="1600" dirty="0" smtClean="0"/>
              <a:t> utilization on UE capability. The puncture algorithm before LDPC decoding was raised which may remove good data if purely depending on UE reporting. </a:t>
            </a:r>
          </a:p>
          <a:p>
            <a:pPr lvl="1">
              <a:lnSpc>
                <a:spcPct val="125000"/>
              </a:lnSpc>
            </a:pPr>
            <a:r>
              <a:rPr lang="en-US" sz="1600" dirty="0" smtClean="0"/>
              <a:t>[6] provides analysis on both UE side and </a:t>
            </a:r>
            <a:r>
              <a:rPr lang="en-US" sz="1600" dirty="0" err="1" smtClean="0"/>
              <a:t>gNB</a:t>
            </a:r>
            <a:r>
              <a:rPr lang="en-US" sz="1600" dirty="0" smtClean="0"/>
              <a:t> side, it shows that instant EVM and PLL stabilization are key factors for </a:t>
            </a:r>
            <a:r>
              <a:rPr lang="en-US" sz="1600" dirty="0" err="1" smtClean="0"/>
              <a:t>gNB</a:t>
            </a:r>
            <a:r>
              <a:rPr lang="en-US" sz="1600" dirty="0" smtClean="0"/>
              <a:t> to improve demodulation performance </a:t>
            </a:r>
            <a:r>
              <a:rPr lang="en-US" altLang="zh-CN" sz="1600" dirty="0"/>
              <a:t>other than power ramp </a:t>
            </a:r>
            <a:r>
              <a:rPr lang="en-US" altLang="zh-CN" sz="1600" dirty="0" smtClean="0"/>
              <a:t>time. Comparing with puncture algorithm, </a:t>
            </a:r>
            <a:r>
              <a:rPr lang="en-US" altLang="zh-CN" sz="1600" dirty="0" err="1" smtClean="0"/>
              <a:t>gNB</a:t>
            </a:r>
            <a:r>
              <a:rPr lang="en-US" altLang="zh-CN" sz="1600" dirty="0" smtClean="0"/>
              <a:t> </a:t>
            </a:r>
            <a:r>
              <a:rPr lang="en-GB" altLang="zh-CN" sz="1600" dirty="0"/>
              <a:t>could keep all the data during the transient period and make the best to do the demodulation</a:t>
            </a:r>
            <a:endParaRPr lang="sv-SE" sz="1600" dirty="0"/>
          </a:p>
        </p:txBody>
      </p:sp>
    </p:spTree>
    <p:extLst>
      <p:ext uri="{BB962C8B-B14F-4D97-AF65-F5344CB8AC3E}">
        <p14:creationId xmlns:p14="http://schemas.microsoft.com/office/powerpoint/2010/main" val="3026612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50EA8BA-41E2-4297-B9F2-F787D4F56837}"/>
              </a:ext>
            </a:extLst>
          </p:cNvPr>
          <p:cNvSpPr>
            <a:spLocks noGrp="1"/>
          </p:cNvSpPr>
          <p:nvPr>
            <p:ph type="title"/>
          </p:nvPr>
        </p:nvSpPr>
        <p:spPr>
          <a:xfrm>
            <a:off x="89540" y="80486"/>
            <a:ext cx="3077867" cy="909329"/>
          </a:xfrm>
        </p:spPr>
        <p:txBody>
          <a:bodyPr/>
          <a:lstStyle/>
          <a:p>
            <a:r>
              <a:rPr lang="sv-SE" b="1" dirty="0" smtClean="0"/>
              <a:t>WF</a:t>
            </a:r>
            <a:endParaRPr lang="sv-SE" b="1" dirty="0"/>
          </a:p>
        </p:txBody>
      </p:sp>
      <p:sp>
        <p:nvSpPr>
          <p:cNvPr id="3" name="Content Placeholder 2">
            <a:extLst>
              <a:ext uri="{FF2B5EF4-FFF2-40B4-BE49-F238E27FC236}">
                <a16:creationId xmlns="" xmlns:a16="http://schemas.microsoft.com/office/drawing/2014/main" id="{C693A6D9-BBFA-4F07-93E8-6588470DF8FB}"/>
              </a:ext>
            </a:extLst>
          </p:cNvPr>
          <p:cNvSpPr>
            <a:spLocks noGrp="1"/>
          </p:cNvSpPr>
          <p:nvPr>
            <p:ph idx="1"/>
          </p:nvPr>
        </p:nvSpPr>
        <p:spPr>
          <a:xfrm>
            <a:off x="224045" y="1429840"/>
            <a:ext cx="11842264" cy="4351338"/>
          </a:xfrm>
        </p:spPr>
        <p:txBody>
          <a:bodyPr>
            <a:normAutofit/>
          </a:bodyPr>
          <a:lstStyle/>
          <a:p>
            <a:pPr>
              <a:buSzPct val="80000"/>
              <a:buFont typeface="Wingdings" panose="05000000000000000000" pitchFamily="2" charset="2"/>
              <a:buChar char="l"/>
            </a:pPr>
            <a:r>
              <a:rPr lang="sv-SE" dirty="0"/>
              <a:t> </a:t>
            </a:r>
            <a:r>
              <a:rPr lang="sv-SE" dirty="0" smtClean="0"/>
              <a:t>RAN4 agrees </a:t>
            </a:r>
            <a:r>
              <a:rPr lang="sv-SE" dirty="0" smtClean="0"/>
              <a:t>not </a:t>
            </a:r>
            <a:r>
              <a:rPr lang="sv-SE" altLang="zh-CN" dirty="0"/>
              <a:t>to </a:t>
            </a:r>
            <a:r>
              <a:rPr lang="sv-SE" dirty="0" smtClean="0"/>
              <a:t>introduce </a:t>
            </a:r>
            <a:r>
              <a:rPr lang="sv-SE" dirty="0" smtClean="0"/>
              <a:t>UE capability on transient period in Rel-15.</a:t>
            </a:r>
          </a:p>
          <a:p>
            <a:pPr>
              <a:buSzPct val="80000"/>
              <a:buFont typeface="Wingdings" panose="05000000000000000000" pitchFamily="2" charset="2"/>
              <a:buChar char="l"/>
            </a:pPr>
            <a:endParaRPr lang="sv-SE" dirty="0" smtClean="0"/>
          </a:p>
          <a:p>
            <a:pPr>
              <a:buSzPct val="80000"/>
              <a:buFont typeface="Wingdings" panose="05000000000000000000" pitchFamily="2" charset="2"/>
              <a:buChar char="l"/>
            </a:pPr>
            <a:r>
              <a:rPr lang="sv-SE" dirty="0"/>
              <a:t> </a:t>
            </a:r>
            <a:r>
              <a:rPr lang="sv-SE" dirty="0" smtClean="0"/>
              <a:t>Necessity on introduing UE capability on transient period for FR1 could be further dicussed in Rel-16. The following aspects shall be studied before any decision on transient period capability:</a:t>
            </a:r>
          </a:p>
          <a:p>
            <a:pPr lvl="1">
              <a:buSzPct val="80000"/>
            </a:pPr>
            <a:r>
              <a:rPr lang="sv-SE" dirty="0" smtClean="0"/>
              <a:t>The practical transient period performance for NR UE</a:t>
            </a:r>
          </a:p>
          <a:p>
            <a:pPr lvl="1">
              <a:buSzPct val="80000"/>
            </a:pPr>
            <a:r>
              <a:rPr lang="sv-SE" dirty="0" smtClean="0"/>
              <a:t>Testability on transient period</a:t>
            </a:r>
          </a:p>
          <a:p>
            <a:pPr lvl="1">
              <a:buSzPct val="80000"/>
            </a:pPr>
            <a:r>
              <a:rPr lang="sv-SE" dirty="0" smtClean="0"/>
              <a:t>How to utilize the transient period capability on BS side</a:t>
            </a:r>
          </a:p>
          <a:p>
            <a:pPr lvl="1">
              <a:buSzPct val="80000"/>
            </a:pPr>
            <a:r>
              <a:rPr lang="sv-SE" dirty="0" smtClean="0"/>
              <a:t>Performance gain by introducing transient period capability compared with default value</a:t>
            </a:r>
          </a:p>
        </p:txBody>
      </p:sp>
    </p:spTree>
    <p:extLst>
      <p:ext uri="{BB962C8B-B14F-4D97-AF65-F5344CB8AC3E}">
        <p14:creationId xmlns:p14="http://schemas.microsoft.com/office/powerpoint/2010/main" val="18158062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17C4EB0-A00C-4E64-9DBA-38FF186BE1DE}"/>
              </a:ext>
            </a:extLst>
          </p:cNvPr>
          <p:cNvSpPr>
            <a:spLocks noGrp="1"/>
          </p:cNvSpPr>
          <p:nvPr>
            <p:ph type="title"/>
          </p:nvPr>
        </p:nvSpPr>
        <p:spPr>
          <a:xfrm>
            <a:off x="46626" y="-57957"/>
            <a:ext cx="10515600" cy="1325563"/>
          </a:xfrm>
        </p:spPr>
        <p:txBody>
          <a:bodyPr/>
          <a:lstStyle/>
          <a:p>
            <a:r>
              <a:rPr lang="sv-SE" b="1" dirty="0" smtClean="0"/>
              <a:t>Reference</a:t>
            </a:r>
            <a:endParaRPr lang="sv-SE" b="1" dirty="0"/>
          </a:p>
        </p:txBody>
      </p:sp>
      <p:sp>
        <p:nvSpPr>
          <p:cNvPr id="3" name="Content Placeholder 2">
            <a:extLst>
              <a:ext uri="{FF2B5EF4-FFF2-40B4-BE49-F238E27FC236}">
                <a16:creationId xmlns="" xmlns:a16="http://schemas.microsoft.com/office/drawing/2014/main" id="{4B232CBC-9777-4CBB-869F-10C7358AE056}"/>
              </a:ext>
            </a:extLst>
          </p:cNvPr>
          <p:cNvSpPr>
            <a:spLocks noGrp="1"/>
          </p:cNvSpPr>
          <p:nvPr>
            <p:ph idx="1"/>
          </p:nvPr>
        </p:nvSpPr>
        <p:spPr>
          <a:xfrm>
            <a:off x="101217" y="1593611"/>
            <a:ext cx="11831472" cy="2282353"/>
          </a:xfrm>
        </p:spPr>
        <p:txBody>
          <a:bodyPr>
            <a:normAutofit fontScale="92500" lnSpcReduction="20000"/>
          </a:bodyPr>
          <a:lstStyle/>
          <a:p>
            <a:pPr marL="0" indent="0">
              <a:buNone/>
            </a:pPr>
            <a:r>
              <a:rPr lang="sv-SE" sz="2400" dirty="0" smtClean="0"/>
              <a:t>[1] R4-1706940 ”</a:t>
            </a:r>
            <a:r>
              <a:rPr lang="en-US" altLang="zh-CN" sz="2400" dirty="0"/>
              <a:t> </a:t>
            </a:r>
            <a:r>
              <a:rPr lang="en-US" altLang="zh-CN" sz="2400" dirty="0" smtClean="0"/>
              <a:t>Reply LS on transient period for NR</a:t>
            </a:r>
            <a:r>
              <a:rPr lang="sv-SE" sz="2400" dirty="0" smtClean="0"/>
              <a:t>”, </a:t>
            </a:r>
            <a:r>
              <a:rPr lang="en-GB" altLang="zh-CN" sz="2400" dirty="0"/>
              <a:t>Qualcomm, Ericsson, Huawei, Intel and </a:t>
            </a:r>
            <a:r>
              <a:rPr lang="en-GB" altLang="zh-CN" sz="2400" dirty="0" smtClean="0"/>
              <a:t>CATT</a:t>
            </a:r>
          </a:p>
          <a:p>
            <a:pPr marL="0" indent="0">
              <a:buNone/>
            </a:pPr>
            <a:r>
              <a:rPr lang="sv-SE" sz="2400" dirty="0" smtClean="0"/>
              <a:t>[2] R4-1811784 ”</a:t>
            </a:r>
            <a:r>
              <a:rPr lang="en-US" altLang="zh-CN" sz="2400" dirty="0" smtClean="0"/>
              <a:t>WF on UE capability for transient time</a:t>
            </a:r>
            <a:r>
              <a:rPr lang="sv-SE" sz="2400" dirty="0" smtClean="0"/>
              <a:t>” , Ericsson</a:t>
            </a:r>
          </a:p>
          <a:p>
            <a:pPr marL="0" indent="0">
              <a:buNone/>
            </a:pPr>
            <a:r>
              <a:rPr lang="sv-SE" sz="2400" dirty="0" smtClean="0"/>
              <a:t>[3] R4-1903098 ”</a:t>
            </a:r>
            <a:r>
              <a:rPr lang="en-GB" altLang="zh-CN" sz="2400" b="1" dirty="0"/>
              <a:t> </a:t>
            </a:r>
            <a:r>
              <a:rPr lang="en-GB" altLang="zh-CN" sz="2400" dirty="0"/>
              <a:t>Transient period data on existing LTE phones</a:t>
            </a:r>
            <a:r>
              <a:rPr lang="sv-SE" sz="2400" dirty="0" smtClean="0"/>
              <a:t>”, Qualcomm</a:t>
            </a:r>
          </a:p>
          <a:p>
            <a:pPr marL="0" indent="0">
              <a:buNone/>
            </a:pPr>
            <a:r>
              <a:rPr lang="sv-SE" sz="2400" dirty="0" smtClean="0"/>
              <a:t>[4] R4-1906941 ”</a:t>
            </a:r>
            <a:r>
              <a:rPr lang="en-GB" altLang="zh-CN" sz="2400" dirty="0"/>
              <a:t> </a:t>
            </a:r>
            <a:r>
              <a:rPr lang="en-GB" altLang="zh-CN" sz="2400" dirty="0" smtClean="0"/>
              <a:t>On transient period capability</a:t>
            </a:r>
            <a:r>
              <a:rPr lang="sv-SE" sz="2400" dirty="0" smtClean="0"/>
              <a:t>”, Qualcomm</a:t>
            </a:r>
          </a:p>
          <a:p>
            <a:pPr marL="0" indent="0">
              <a:buNone/>
            </a:pPr>
            <a:r>
              <a:rPr lang="sv-SE" sz="2400" dirty="0" smtClean="0"/>
              <a:t>[5] R4-1901398 ”</a:t>
            </a:r>
            <a:r>
              <a:rPr lang="en-GB" altLang="zh-CN" sz="2400" dirty="0"/>
              <a:t> UE reporting supported transient time parameters</a:t>
            </a:r>
            <a:r>
              <a:rPr lang="sv-SE" sz="2400" dirty="0" smtClean="0"/>
              <a:t>”, Ericsson</a:t>
            </a:r>
          </a:p>
          <a:p>
            <a:pPr marL="0" indent="0">
              <a:buNone/>
            </a:pPr>
            <a:r>
              <a:rPr lang="sv-SE" sz="2400" dirty="0"/>
              <a:t>[6] </a:t>
            </a:r>
            <a:r>
              <a:rPr lang="sv-SE" sz="2400" dirty="0" smtClean="0"/>
              <a:t>R4-1906383  ”on </a:t>
            </a:r>
            <a:r>
              <a:rPr lang="sv-SE" sz="2400" dirty="0"/>
              <a:t>UE </a:t>
            </a:r>
            <a:r>
              <a:rPr lang="sv-SE" sz="2400" dirty="0" smtClean="0"/>
              <a:t>transient period evaluation”, Huawei, HiSilicon </a:t>
            </a:r>
            <a:endParaRPr lang="sv-SE" sz="2400" dirty="0"/>
          </a:p>
        </p:txBody>
      </p:sp>
    </p:spTree>
    <p:extLst>
      <p:ext uri="{BB962C8B-B14F-4D97-AF65-F5344CB8AC3E}">
        <p14:creationId xmlns:p14="http://schemas.microsoft.com/office/powerpoint/2010/main" val="379053499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559</TotalTime>
  <Words>483</Words>
  <Application>Microsoft Office PowerPoint</Application>
  <PresentationFormat>宽屏</PresentationFormat>
  <Paragraphs>28</Paragraphs>
  <Slides>4</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4</vt:i4>
      </vt:variant>
    </vt:vector>
  </HeadingPairs>
  <TitlesOfParts>
    <vt:vector size="12" baseType="lpstr">
      <vt:lpstr>等线</vt:lpstr>
      <vt:lpstr>SimSun</vt:lpstr>
      <vt:lpstr>Arial</vt:lpstr>
      <vt:lpstr>Calibri</vt:lpstr>
      <vt:lpstr>Calibri Light</vt:lpstr>
      <vt:lpstr>Times New Roman</vt:lpstr>
      <vt:lpstr>Wingdings</vt:lpstr>
      <vt:lpstr>Office Theme</vt:lpstr>
      <vt:lpstr>WF on transient period capability</vt:lpstr>
      <vt:lpstr>Background</vt:lpstr>
      <vt:lpstr>WF</vt:lpstr>
      <vt:lpstr>Reference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BS study for 7 -24 GHz</dc:title>
  <dc:creator>Thomas Chapman</dc:creator>
  <cp:lastModifiedBy>Huawei_rev</cp:lastModifiedBy>
  <cp:revision>63</cp:revision>
  <dcterms:created xsi:type="dcterms:W3CDTF">2019-04-11T13:40:54Z</dcterms:created>
  <dcterms:modified xsi:type="dcterms:W3CDTF">2019-05-15T16:50:54Z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(3)Z+X+br3XKSWIpj4GvvSKhr1q6iNDEATYhiCxw+Mpw4rPZKnKInid+Jy673oblG3N6Es6Lai1
URPvomom6jW6lV4D8rbeEi20H9qNS9XNdpnwdZrzCjxeIcWofjCaLnukuA/wTGNSJuugjt5/
q/A+42k2mx+eXOL36ygXUEMVUr3MTIUzy+l5oVhFsyJjtpffP5ic9H/YwxCMiL/YLCJpCuAg
09OEn2G4khkEy689WT</vt:lpwstr>
  </property>
  <property fmtid="{D5CDD505-2E9C-101B-9397-08002B2CF9AE}" pid="3" name="_2015_ms_pID_7253431">
    <vt:lpwstr>/mABl0PtAIAgoIiAl59nah2p+u9b7VqH2hvUZ/bnJtSmfnf5dQdI0R
EzmBtUYbwqk2FCIY8JFzd3bAlf+LbP59eC8JMsuqH+VxBRa3Q1Z3R4pIIpLug7dJ7zd4Fjj9
MGr7mfYGpZurvWl+zBD7Wu12N86Y2MAgwbUJ1d9jx2YoZ5lu6h1NULiR5Wprt0+BLaSGN6/z
sMVKP164p8dE02TGhuBekaN3+Vsnm6dD9BYV</vt:lpwstr>
  </property>
  <property fmtid="{D5CDD505-2E9C-101B-9397-08002B2CF9AE}" pid="4" name="_2015_ms_pID_7253432">
    <vt:lpwstr>8Q==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1557725125</vt:lpwstr>
  </property>
</Properties>
</file>