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8" autoAdjust="0"/>
    <p:restoredTop sz="94660"/>
  </p:normalViewPr>
  <p:slideViewPr>
    <p:cSldViewPr snapToGrid="0">
      <p:cViewPr varScale="1">
        <p:scale>
          <a:sx n="81" d="100"/>
          <a:sy n="81" d="100"/>
        </p:scale>
        <p:origin x="16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5FBFF055-20E4-4365-919E-39D8BDAFBACD}"/>
    <pc:docChg chg="modSld">
      <pc:chgData name="Kazuyoshi Uesaka" userId="aeaeab76-c689-4b76-9153-89f795eadfdb" providerId="ADAL" clId="{5FBFF055-20E4-4365-919E-39D8BDAFBACD}" dt="2019-05-16T17:54:39.287" v="8" actId="13926"/>
      <pc:docMkLst>
        <pc:docMk/>
      </pc:docMkLst>
      <pc:sldChg chg="modSp">
        <pc:chgData name="Kazuyoshi Uesaka" userId="aeaeab76-c689-4b76-9153-89f795eadfdb" providerId="ADAL" clId="{5FBFF055-20E4-4365-919E-39D8BDAFBACD}" dt="2019-05-16T17:54:39.287" v="8" actId="13926"/>
        <pc:sldMkLst>
          <pc:docMk/>
          <pc:sldMk cId="2605232404" sldId="256"/>
        </pc:sldMkLst>
        <pc:spChg chg="mod">
          <ac:chgData name="Kazuyoshi Uesaka" userId="aeaeab76-c689-4b76-9153-89f795eadfdb" providerId="ADAL" clId="{5FBFF055-20E4-4365-919E-39D8BDAFBACD}" dt="2019-05-16T17:54:39.287" v="8" actId="13926"/>
          <ac:spMkLst>
            <pc:docMk/>
            <pc:sldMk cId="2605232404" sldId="256"/>
            <ac:spMk id="5" creationId="{CC3BA0EC-0930-4ADC-A1D7-557C75B2B3E2}"/>
          </ac:spMkLst>
        </pc:spChg>
      </pc:sldChg>
    </pc:docChg>
  </pc:docChgLst>
  <pc:docChgLst>
    <pc:chgData name="Kazuyoshi Uesaka" userId="aeaeab76-c689-4b76-9153-89f795eadfdb" providerId="ADAL" clId="{FA959B88-E16F-4AC1-B0C8-84A0D9602FAA}"/>
    <pc:docChg chg="modSld">
      <pc:chgData name="Kazuyoshi Uesaka" userId="aeaeab76-c689-4b76-9153-89f795eadfdb" providerId="ADAL" clId="{FA959B88-E16F-4AC1-B0C8-84A0D9602FAA}" dt="2019-05-17T15:44:02.794" v="0" actId="13926"/>
      <pc:docMkLst>
        <pc:docMk/>
      </pc:docMkLst>
      <pc:sldChg chg="modSp">
        <pc:chgData name="Kazuyoshi Uesaka" userId="aeaeab76-c689-4b76-9153-89f795eadfdb" providerId="ADAL" clId="{FA959B88-E16F-4AC1-B0C8-84A0D9602FAA}" dt="2019-05-17T15:44:02.794" v="0" actId="13926"/>
        <pc:sldMkLst>
          <pc:docMk/>
          <pc:sldMk cId="1610720685" sldId="257"/>
        </pc:sldMkLst>
        <pc:spChg chg="mod">
          <ac:chgData name="Kazuyoshi Uesaka" userId="aeaeab76-c689-4b76-9153-89f795eadfdb" providerId="ADAL" clId="{FA959B88-E16F-4AC1-B0C8-84A0D9602FAA}" dt="2019-05-17T15:44:02.794" v="0" actId="13926"/>
          <ac:spMkLst>
            <pc:docMk/>
            <pc:sldMk cId="1610720685" sldId="257"/>
            <ac:spMk id="2" creationId="{7FDDAE7B-86FF-437A-A43A-BBAD724A13CA}"/>
          </ac:spMkLst>
        </pc:spChg>
      </pc:sldChg>
    </pc:docChg>
  </pc:docChgLst>
  <pc:docChgLst>
    <pc:chgData name="Kazuyoshi Uesaka" userId="aeaeab76-c689-4b76-9153-89f795eadfdb" providerId="ADAL" clId="{F238EED0-CC14-46E6-9109-D9D4D8E42EC5}"/>
    <pc:docChg chg="undo custSel modSld">
      <pc:chgData name="Kazuyoshi Uesaka" userId="aeaeab76-c689-4b76-9153-89f795eadfdb" providerId="ADAL" clId="{F238EED0-CC14-46E6-9109-D9D4D8E42EC5}" dt="2019-05-16T18:04:48.493" v="38" actId="6549"/>
      <pc:docMkLst>
        <pc:docMk/>
      </pc:docMkLst>
      <pc:sldChg chg="modSp">
        <pc:chgData name="Kazuyoshi Uesaka" userId="aeaeab76-c689-4b76-9153-89f795eadfdb" providerId="ADAL" clId="{F238EED0-CC14-46E6-9109-D9D4D8E42EC5}" dt="2019-05-16T18:04:48.493" v="38" actId="6549"/>
        <pc:sldMkLst>
          <pc:docMk/>
          <pc:sldMk cId="1610720685" sldId="257"/>
        </pc:sldMkLst>
        <pc:spChg chg="mod">
          <ac:chgData name="Kazuyoshi Uesaka" userId="aeaeab76-c689-4b76-9153-89f795eadfdb" providerId="ADAL" clId="{F238EED0-CC14-46E6-9109-D9D4D8E42EC5}" dt="2019-05-16T18:04:48.493" v="38" actId="6549"/>
          <ac:spMkLst>
            <pc:docMk/>
            <pc:sldMk cId="1610720685" sldId="257"/>
            <ac:spMk id="2" creationId="{7FDDAE7B-86FF-437A-A43A-BBAD724A13CA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4A574-F442-4AC5-AFF8-EA84ED8AF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B12FF6-FECC-467B-BE0F-5FCF430A1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B93A1-6BA6-4CD9-ABE5-C7F722E9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B3D053-8D41-4F99-9AB6-122B3B0C1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895D8-0074-4BCA-B2FE-FF69781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4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62123-3F09-45E3-9FAC-F25E61A83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174D30-9A58-4BD3-8B26-7E4E80CD6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AB3AA-BC6A-4383-9BA3-A10B41E2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C774D-F141-428D-B9C7-148C5ED4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EBD88-6C8A-4837-B1E4-312A7E1B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8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31548E-4DB2-4EAE-855B-CB2FCD4A1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AAD4DC-A86E-493F-8785-E56CB9EB1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EAF1A-E760-4BBE-9F95-48B9B46EA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A0F8F-EAFB-4511-BBA6-03FA4E6A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B2024-98EC-4A9C-80B1-C6FD72C0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7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5962A-348A-4852-B3FB-E158E1C64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C86AF-29B5-47F7-98F8-B03859D7D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9B8F1-8EEF-44CF-80B1-2C7CACE4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47047-8782-49A1-BDBC-65A978C57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AA1BB-DFC2-4EE1-A7F4-1E969877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1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C5E5D-7990-47A1-BC4C-B47CFC2D9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23B7E-CFF5-4749-881F-EF24C4C81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A32F3-2B7A-4A54-BCE5-1E7B32BD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4B7F2-D62D-4B4F-82FF-F1C268D1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4CCF9-8FB7-4EC7-A399-6520353C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8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B46D-8926-4A2F-A05F-C54668FC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E847E-E456-48DF-BD0C-F02D8FC7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E7504-0FCF-45F6-BB8B-DB185A08D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67FA7-F2A9-447A-A359-BF21A57A6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14BA90-928A-48D6-9F45-A74A7931F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99BE0-5E2A-4BCF-A2F3-124934A37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254D0-127E-4CA0-870A-F94479A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D9F34-0E89-4275-ACC8-B7DA4707B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D12CC3-F053-402F-B9C0-F4D2AD28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F54285-C9C0-4CFF-8778-E0396D5BEA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6CDB9C-537D-4C01-BE7F-9483C2F47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09E7E-A476-4B6B-84E0-85B29531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A7AC7F-3E5C-4752-A4D2-B6FD147F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AACCDB-C4F0-43B7-988F-4A3D5FB46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3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108BF-D17C-4A17-A15D-75EB8975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EF3A15-12D3-4D8B-A9C1-7E1DA2152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223692-BB1C-4652-94E0-2C590C9DB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B912E2-5587-4CA7-91A0-9545A536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0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4DE54D-8C0E-43E7-A31E-92ED4A5D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D553B0-A4C4-47CF-B9C0-A1D4D6FE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4F6E2-A8A0-49F5-8A06-EE7C0523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2348C-D913-4D5C-8394-339D07CBD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D79E8-9DC7-42D5-B525-35642BE38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4C4F30-3C6A-4236-82BF-D83C019A3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73363-51F7-4F1D-A4F8-55B9FE4DB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312C4-6F3F-495E-B8B0-150386588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A9E016-C13C-4F80-A117-4A78D4B33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74BB7-AB8C-465D-87FC-7750C561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26E22D-675D-4D58-8807-CA83F09540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0C6874-F772-4109-93C7-F7B140ED5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589E27-C318-4CEE-958B-4E20F204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4DBBC-3F8D-4CBF-BF5C-AC208CDC0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303DB2-E6A5-49D6-8808-76A8EFFB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9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E529F5-BD53-432A-872F-BD3042379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CDAFB-255B-4969-8C7B-139754EF7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FC779-81A2-46F0-B7EB-62B3788A0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EE6E0-7293-48D1-9B5A-65C370951848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2B830-9508-47DF-9177-0119F112B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6BBD2-B241-4064-8827-0B92FE30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2111B-B51A-439F-AD4C-44AA642FA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FR2 RRM RMC for 2AoA test setup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0FE99B-1859-44A1-85A5-DFB5B1D485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FE7C7D-713E-4B10-81EE-3EC2F45F2741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#91</a:t>
            </a:r>
          </a:p>
          <a:p>
            <a:r>
              <a:rPr lang="en-US" sz="2000" dirty="0"/>
              <a:t>Reno, NV, USA, 13 – 17 May,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3BA0EC-0930-4ADC-A1D7-557C75B2B3E2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R4-1907389</a:t>
            </a:r>
          </a:p>
        </p:txBody>
      </p:sp>
    </p:spTree>
    <p:extLst>
      <p:ext uri="{BB962C8B-B14F-4D97-AF65-F5344CB8AC3E}">
        <p14:creationId xmlns:p14="http://schemas.microsoft.com/office/powerpoint/2010/main" val="2605232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EE50A-3241-401A-B1E1-BF744BF75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two </a:t>
            </a:r>
            <a:r>
              <a:rPr lang="en-US" dirty="0" err="1"/>
              <a:t>AoA</a:t>
            </a:r>
            <a:r>
              <a:rPr lang="en-US" dirty="0"/>
              <a:t> tests, use TDM transmissions between the two angles in Rel-15.</a:t>
            </a:r>
          </a:p>
          <a:p>
            <a:pPr lvl="1"/>
            <a:r>
              <a:rPr lang="en-US" dirty="0"/>
              <a:t>Add a scheduling parameter to the RMC’s to specify in which slot each </a:t>
            </a:r>
            <a:r>
              <a:rPr lang="en-US" dirty="0" err="1"/>
              <a:t>AoA</a:t>
            </a:r>
            <a:r>
              <a:rPr lang="en-US" dirty="0"/>
              <a:t> can transmit/receive.</a:t>
            </a:r>
          </a:p>
          <a:p>
            <a:pPr lvl="1"/>
            <a:r>
              <a:rPr lang="en-US" dirty="0"/>
              <a:t>OCNG, TCI and Tx beam (SSB and CSI-RS) will be considered</a:t>
            </a:r>
          </a:p>
          <a:p>
            <a:pPr lvl="1"/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B94CFDB-9F0A-4DF5-B869-AA49FDEACA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46485"/>
              </p:ext>
            </p:extLst>
          </p:nvPr>
        </p:nvGraphicFramePr>
        <p:xfrm>
          <a:off x="2100328" y="3971581"/>
          <a:ext cx="7332763" cy="2521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5539666" imgH="1905105" progId="Visio.Drawing.15">
                  <p:embed/>
                </p:oleObj>
              </mc:Choice>
              <mc:Fallback>
                <p:oleObj name="Visio" r:id="rId3" imgW="5539666" imgH="1905105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B94CFDB-9F0A-4DF5-B869-AA49FDEACA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0328" y="3971581"/>
                        <a:ext cx="7332763" cy="2521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5638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DAE7B-86FF-437A-A43A-BBAD724A1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of </a:t>
            </a:r>
            <a:r>
              <a:rPr lang="en-US" dirty="0" err="1"/>
              <a:t>TDM’ed</a:t>
            </a:r>
            <a:r>
              <a:rPr lang="en-US" dirty="0"/>
              <a:t> OCNG/RMC/SSB/CSI-RS patterns for test setup #3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7BE4E-7E96-4AE5-9F92-53946E0D169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400" dirty="0"/>
              <a:t>OCNG is not transmitted on the symbols where SSB/CSI-RS is transmitted in the same probe </a:t>
            </a:r>
          </a:p>
          <a:p>
            <a:pPr lvl="0"/>
            <a:r>
              <a:rPr lang="en-US" sz="2400" dirty="0"/>
              <a:t>Only SSB/CSI-RS is transmitted from the probe not transmitting the serving beam</a:t>
            </a:r>
          </a:p>
          <a:p>
            <a:pPr lvl="0"/>
            <a:r>
              <a:rPr lang="en-US" sz="2400" dirty="0"/>
              <a:t>When serving probe is transmitting then there is no signal on the non-serving probe and vice versa</a:t>
            </a:r>
          </a:p>
          <a:p>
            <a:pPr lvl="0"/>
            <a:r>
              <a:rPr lang="en-US" sz="2400" dirty="0"/>
              <a:t>FFS how to ensure Io doesn’t vary much with time in the test.</a:t>
            </a:r>
          </a:p>
          <a:p>
            <a:pPr lvl="1"/>
            <a:r>
              <a:rPr lang="en-US" sz="2000" dirty="0"/>
              <a:t>Option 1: Align the RMC/OCNG transmission bandwidth with SSB and/or CSI-RS band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7FFA452-190A-4990-A8D9-14BA81044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205645"/>
              </p:ext>
            </p:extLst>
          </p:nvPr>
        </p:nvGraphicFramePr>
        <p:xfrm>
          <a:off x="5996364" y="1945294"/>
          <a:ext cx="6195636" cy="370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5280675" imgH="3154680" progId="Visio.Drawing.15">
                  <p:embed/>
                </p:oleObj>
              </mc:Choice>
              <mc:Fallback>
                <p:oleObj name="Visio" r:id="rId3" imgW="5280675" imgH="315468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7FFA452-190A-4990-A8D9-14BA81044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364" y="1945294"/>
                        <a:ext cx="6195636" cy="370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0720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174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Visio</vt:lpstr>
      <vt:lpstr>Way forward on FR2 RRM RMC for 2AoA test setup</vt:lpstr>
      <vt:lpstr>Background</vt:lpstr>
      <vt:lpstr>Agreements of TDM’ed OCNG/RMC/SSB/CSI-RS patterns for test setup #3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RMC for 2AoA test setup</dc:title>
  <dc:creator>Kazuyoshi Uesaka</dc:creator>
  <cp:lastModifiedBy>Kazuyoshi Uesaka</cp:lastModifiedBy>
  <cp:revision>2</cp:revision>
  <dcterms:created xsi:type="dcterms:W3CDTF">2019-05-15T03:35:43Z</dcterms:created>
  <dcterms:modified xsi:type="dcterms:W3CDTF">2019-05-17T15:44:12Z</dcterms:modified>
</cp:coreProperties>
</file>