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270" r:id="rId4"/>
    <p:sldId id="299" r:id="rId5"/>
    <p:sldId id="30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367" autoAdjust="0"/>
  </p:normalViewPr>
  <p:slideViewPr>
    <p:cSldViewPr>
      <p:cViewPr varScale="1">
        <p:scale>
          <a:sx n="54" d="100"/>
          <a:sy n="54" d="100"/>
        </p:scale>
        <p:origin x="1866" y="7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7EEC9DAB-B957-4F5F-BF75-E4DE7CD7AD23}"/>
    <pc:docChg chg="custSel modSld">
      <pc:chgData name="Mueller, Axel (Nokia - FR/Paris-Saclay)" userId="6b065ed8-40bf-4bd7-b1e4-242bb2fb76f9" providerId="ADAL" clId="{7EEC9DAB-B957-4F5F-BF75-E4DE7CD7AD23}" dt="2019-02-25T22:25:23.459" v="8" actId="20577"/>
      <pc:docMkLst>
        <pc:docMk/>
      </pc:docMkLst>
      <pc:sldChg chg="modSp">
        <pc:chgData name="Mueller, Axel (Nokia - FR/Paris-Saclay)" userId="6b065ed8-40bf-4bd7-b1e4-242bb2fb76f9" providerId="ADAL" clId="{7EEC9DAB-B957-4F5F-BF75-E4DE7CD7AD23}" dt="2019-02-25T22:25:04.281" v="1" actId="27636"/>
        <pc:sldMkLst>
          <pc:docMk/>
          <pc:sldMk cId="4087263192" sldId="288"/>
        </pc:sldMkLst>
        <pc:spChg chg="mod">
          <ac:chgData name="Mueller, Axel (Nokia - FR/Paris-Saclay)" userId="6b065ed8-40bf-4bd7-b1e4-242bb2fb76f9" providerId="ADAL" clId="{7EEC9DAB-B957-4F5F-BF75-E4DE7CD7AD23}" dt="2019-02-25T22:25:04.281" v="1" actId="27636"/>
          <ac:spMkLst>
            <pc:docMk/>
            <pc:sldMk cId="4087263192" sldId="288"/>
            <ac:spMk id="3" creationId="{C0F7F97E-615E-4886-A9D1-1B7F4982F63B}"/>
          </ac:spMkLst>
        </pc:spChg>
      </pc:sldChg>
      <pc:sldChg chg="modSp">
        <pc:chgData name="Mueller, Axel (Nokia - FR/Paris-Saclay)" userId="6b065ed8-40bf-4bd7-b1e4-242bb2fb76f9" providerId="ADAL" clId="{7EEC9DAB-B957-4F5F-BF75-E4DE7CD7AD23}" dt="2019-02-25T22:25:16.335" v="4" actId="1076"/>
        <pc:sldMkLst>
          <pc:docMk/>
          <pc:sldMk cId="2374537458" sldId="289"/>
        </pc:sldMkLst>
        <pc:spChg chg="mod">
          <ac:chgData name="Mueller, Axel (Nokia - FR/Paris-Saclay)" userId="6b065ed8-40bf-4bd7-b1e4-242bb2fb76f9" providerId="ADAL" clId="{7EEC9DAB-B957-4F5F-BF75-E4DE7CD7AD23}" dt="2019-02-25T22:25:10.560" v="3" actId="27636"/>
          <ac:spMkLst>
            <pc:docMk/>
            <pc:sldMk cId="2374537458" sldId="289"/>
            <ac:spMk id="3" creationId="{B16D8B6F-C8CE-4DF6-ADCF-FE9B7A42BC75}"/>
          </ac:spMkLst>
        </pc:spChg>
        <pc:graphicFrameChg chg="mod">
          <ac:chgData name="Mueller, Axel (Nokia - FR/Paris-Saclay)" userId="6b065ed8-40bf-4bd7-b1e4-242bb2fb76f9" providerId="ADAL" clId="{7EEC9DAB-B957-4F5F-BF75-E4DE7CD7AD23}" dt="2019-02-25T22:25:16.335" v="4" actId="1076"/>
          <ac:graphicFrameMkLst>
            <pc:docMk/>
            <pc:sldMk cId="2374537458" sldId="289"/>
            <ac:graphicFrameMk id="4" creationId="{7EA1C28C-236A-44E1-9FA2-DC14FC6F3CDF}"/>
          </ac:graphicFrameMkLst>
        </pc:graphicFrameChg>
      </pc:sldChg>
      <pc:sldChg chg="modSp">
        <pc:chgData name="Mueller, Axel (Nokia - FR/Paris-Saclay)" userId="6b065ed8-40bf-4bd7-b1e4-242bb2fb76f9" providerId="ADAL" clId="{7EEC9DAB-B957-4F5F-BF75-E4DE7CD7AD23}" dt="2019-02-25T22:25:23.459" v="8" actId="20577"/>
        <pc:sldMkLst>
          <pc:docMk/>
          <pc:sldMk cId="2891646136" sldId="290"/>
        </pc:sldMkLst>
        <pc:spChg chg="mod">
          <ac:chgData name="Mueller, Axel (Nokia - FR/Paris-Saclay)" userId="6b065ed8-40bf-4bd7-b1e4-242bb2fb76f9" providerId="ADAL" clId="{7EEC9DAB-B957-4F5F-BF75-E4DE7CD7AD23}" dt="2019-02-25T22:25:23.459" v="8" actId="20577"/>
          <ac:spMkLst>
            <pc:docMk/>
            <pc:sldMk cId="2891646136" sldId="290"/>
            <ac:spMk id="3" creationId="{C0A551A6-552F-4ED8-9E13-A1163E45EBD3}"/>
          </ac:spMkLst>
        </pc:spChg>
      </pc:sldChg>
    </pc:docChg>
  </pc:docChgLst>
  <pc:docChgLst>
    <pc:chgData name="Mueller, Axel (Nokia - FR/Paris-Saclay)" userId="6b065ed8-40bf-4bd7-b1e4-242bb2fb76f9" providerId="ADAL" clId="{DEE199B7-CA55-4218-A1E1-85825B93AF1C}"/>
    <pc:docChg chg="undo addSld modSld">
      <pc:chgData name="Mueller, Axel (Nokia - FR/Paris-Saclay)" userId="6b065ed8-40bf-4bd7-b1e4-242bb2fb76f9" providerId="ADAL" clId="{DEE199B7-CA55-4218-A1E1-85825B93AF1C}" dt="2019-02-26T08:08:50.775" v="513" actId="20577"/>
      <pc:docMkLst>
        <pc:docMk/>
      </pc:docMkLst>
      <pc:sldChg chg="addSp modSp add">
        <pc:chgData name="Mueller, Axel (Nokia - FR/Paris-Saclay)" userId="6b065ed8-40bf-4bd7-b1e4-242bb2fb76f9" providerId="ADAL" clId="{DEE199B7-CA55-4218-A1E1-85825B93AF1C}" dt="2019-02-26T08:08:50.775" v="513" actId="20577"/>
        <pc:sldMkLst>
          <pc:docMk/>
          <pc:sldMk cId="3003189692" sldId="292"/>
        </pc:sldMkLst>
        <pc:spChg chg="mod">
          <ac:chgData name="Mueller, Axel (Nokia - FR/Paris-Saclay)" userId="6b065ed8-40bf-4bd7-b1e4-242bb2fb76f9" providerId="ADAL" clId="{DEE199B7-CA55-4218-A1E1-85825B93AF1C}" dt="2019-02-26T08:03:22.134" v="329" actId="1076"/>
          <ac:spMkLst>
            <pc:docMk/>
            <pc:sldMk cId="3003189692" sldId="292"/>
            <ac:spMk id="2" creationId="{C5520402-4894-43A0-8B5E-8ADA6EDE81A4}"/>
          </ac:spMkLst>
        </pc:spChg>
        <pc:spChg chg="mod">
          <ac:chgData name="Mueller, Axel (Nokia - FR/Paris-Saclay)" userId="6b065ed8-40bf-4bd7-b1e4-242bb2fb76f9" providerId="ADAL" clId="{DEE199B7-CA55-4218-A1E1-85825B93AF1C}" dt="2019-02-26T08:07:05.524" v="433" actId="20577"/>
          <ac:spMkLst>
            <pc:docMk/>
            <pc:sldMk cId="3003189692" sldId="292"/>
            <ac:spMk id="3" creationId="{3EC38B2B-19D1-477A-B5D9-E0865DCDE7FD}"/>
          </ac:spMkLst>
        </pc:spChg>
        <pc:spChg chg="add mod">
          <ac:chgData name="Mueller, Axel (Nokia - FR/Paris-Saclay)" userId="6b065ed8-40bf-4bd7-b1e4-242bb2fb76f9" providerId="ADAL" clId="{DEE199B7-CA55-4218-A1E1-85825B93AF1C}" dt="2019-02-26T08:08:50.775" v="513" actId="20577"/>
          <ac:spMkLst>
            <pc:docMk/>
            <pc:sldMk cId="3003189692" sldId="292"/>
            <ac:spMk id="4" creationId="{3F39F1A1-4529-48E5-8CF5-465E9934B8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CD729-C0D1-4BB6-9B5B-F6503C36F4B5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878DD-569E-414F-86CA-ADE27CB34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78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878DD-569E-414F-86CA-ADE27CB34F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45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R4-1907242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RAN#91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zh-CN" b="1" dirty="0" err="1" smtClean="0"/>
              <a:t>Reno,Nevada</a:t>
            </a:r>
            <a:r>
              <a:rPr lang="en-GB" altLang="zh-CN" b="1" dirty="0" smtClean="0"/>
              <a:t>, USA, 13th – 17th May, </a:t>
            </a:r>
            <a:r>
              <a:rPr lang="en-GB" altLang="zh-CN" b="1" dirty="0"/>
              <a:t>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 smtClean="0"/>
              <a:t>6.12.2.1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</a:t>
            </a:r>
            <a:r>
              <a:rPr lang="en-US" altLang="ja-JP" dirty="0" smtClean="0">
                <a:latin typeface="+mn-lt"/>
              </a:rPr>
              <a:t>Multi-slot PUCCH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tx1"/>
                </a:solidFill>
              </a:rPr>
              <a:t>ZTE, </a:t>
            </a:r>
            <a:r>
              <a:rPr lang="en-US" altLang="ja-JP" dirty="0">
                <a:solidFill>
                  <a:srgbClr val="FF0000"/>
                </a:solidFill>
              </a:rPr>
              <a:t>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The following </a:t>
            </a:r>
            <a:r>
              <a:rPr lang="en-US" altLang="zh-CN" dirty="0" smtClean="0"/>
              <a:t>WF was approved on NR multi-slot PUCCH :</a:t>
            </a:r>
            <a:endParaRPr lang="en-US" altLang="zh-CN" dirty="0"/>
          </a:p>
          <a:p>
            <a:pPr lvl="1"/>
            <a:r>
              <a:rPr lang="en-US" altLang="zh-CN" dirty="0" smtClean="0"/>
              <a:t>R4-1904719, WF on multi-slot PUCCH, RAN490bis</a:t>
            </a:r>
          </a:p>
          <a:p>
            <a:pPr lvl="1"/>
            <a:r>
              <a:rPr lang="en-US" altLang="zh-CN" dirty="0" smtClean="0"/>
              <a:t>R4-1902441, </a:t>
            </a:r>
            <a:r>
              <a:rPr lang="en-US" altLang="zh-CN" dirty="0"/>
              <a:t>WF on </a:t>
            </a:r>
            <a:r>
              <a:rPr lang="en-US" altLang="zh-CN" dirty="0" smtClean="0"/>
              <a:t>multi-slot PUCCH, RAN4#90</a:t>
            </a:r>
          </a:p>
          <a:p>
            <a:r>
              <a:rPr lang="en-US" altLang="zh-CN" dirty="0" smtClean="0"/>
              <a:t>The following contributions discussed in RAN4#90bis:</a:t>
            </a:r>
          </a:p>
          <a:p>
            <a:pPr lvl="1"/>
            <a:r>
              <a:rPr lang="en-US" altLang="zh-CN" dirty="0"/>
              <a:t>R4-1903209 On NR PUCCH demodulation </a:t>
            </a:r>
            <a:r>
              <a:rPr lang="en-US" altLang="zh-CN" dirty="0" smtClean="0"/>
              <a:t>requirements, Nokia</a:t>
            </a:r>
          </a:p>
          <a:p>
            <a:pPr lvl="1"/>
            <a:r>
              <a:rPr lang="en-US" altLang="zh-CN" dirty="0"/>
              <a:t>R4-1903279 Discussion on multi-slot NR </a:t>
            </a:r>
            <a:r>
              <a:rPr lang="en-US" altLang="zh-CN" dirty="0" smtClean="0"/>
              <a:t>PUCCH, ZTE</a:t>
            </a:r>
            <a:endParaRPr lang="en-US" altLang="zh-CN" dirty="0"/>
          </a:p>
          <a:p>
            <a:pPr lvl="1"/>
            <a:r>
              <a:rPr lang="en-US" altLang="zh-CN" dirty="0"/>
              <a:t>R4-1903281 Simulation results for multi-slot </a:t>
            </a:r>
            <a:r>
              <a:rPr lang="en-US" altLang="zh-CN" dirty="0" smtClean="0"/>
              <a:t>PUCCH, ZTE</a:t>
            </a:r>
          </a:p>
          <a:p>
            <a:pPr lvl="1"/>
            <a:r>
              <a:rPr lang="en-US" altLang="zh-CN" dirty="0"/>
              <a:t>R4-1903365 Remaining issues on performance requirements for NR PUCCH in Rel-15</a:t>
            </a:r>
          </a:p>
        </p:txBody>
      </p:sp>
    </p:spTree>
    <p:extLst>
      <p:ext uri="{BB962C8B-B14F-4D97-AF65-F5344CB8AC3E}">
        <p14:creationId xmlns:p14="http://schemas.microsoft.com/office/powerpoint/2010/main" val="356959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43000"/>
            <a:ext cx="8229600" cy="51077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 smtClean="0"/>
              <a:t>Open issue </a:t>
            </a:r>
            <a:r>
              <a:rPr lang="en-US" sz="2400" b="1" u="sng" dirty="0"/>
              <a:t>in the previous meeting [</a:t>
            </a:r>
            <a:r>
              <a:rPr lang="en-US" sz="2400" b="1" u="sng" dirty="0" smtClean="0"/>
              <a:t>RAN4#90bis R4-1904719]</a:t>
            </a:r>
            <a:r>
              <a:rPr lang="en-US" sz="2400" b="1" dirty="0" smtClean="0"/>
              <a:t>: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000" dirty="0"/>
          </a:p>
          <a:p>
            <a:pPr lvl="0"/>
            <a:r>
              <a:rPr lang="en-US" sz="2400" i="1" dirty="0" smtClean="0"/>
              <a:t>Frequency </a:t>
            </a:r>
            <a:r>
              <a:rPr lang="en-US" sz="2400" i="1" dirty="0"/>
              <a:t>hopping</a:t>
            </a:r>
            <a:endParaRPr lang="en-US" sz="2000" dirty="0"/>
          </a:p>
          <a:p>
            <a:pPr lvl="1"/>
            <a:r>
              <a:rPr lang="en-US" sz="2000" i="1" dirty="0"/>
              <a:t>Option 1: Inter-slot frequency hopping enabled and intra-slot frequency hopping </a:t>
            </a:r>
            <a:r>
              <a:rPr lang="en-US" sz="2000" i="1" dirty="0" smtClean="0"/>
              <a:t>disabled</a:t>
            </a:r>
          </a:p>
          <a:p>
            <a:pPr lvl="1"/>
            <a:endParaRPr lang="en-US" sz="1800" dirty="0"/>
          </a:p>
          <a:p>
            <a:pPr lvl="1"/>
            <a:r>
              <a:rPr lang="en-US" sz="2000" i="1" dirty="0"/>
              <a:t>Option 2: both intra and inter slot frequency hopping are </a:t>
            </a:r>
            <a:r>
              <a:rPr lang="en-US" sz="2000" i="1" dirty="0" smtClean="0"/>
              <a:t>disabled</a:t>
            </a:r>
          </a:p>
          <a:p>
            <a:pPr lvl="1"/>
            <a:endParaRPr lang="en-US" sz="2000" i="1" dirty="0" smtClean="0"/>
          </a:p>
          <a:p>
            <a:pPr lvl="1"/>
            <a:r>
              <a:rPr lang="en-US" sz="2000" i="1" dirty="0"/>
              <a:t>Option 3: Inter-slot frequency hopping disabled, and intra-slot frequency hopping enabled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52" y="125760"/>
            <a:ext cx="9036496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Frequency hopping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0086"/>
            <a:ext cx="8229600" cy="5245257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dirty="0" smtClean="0"/>
              <a:t>Frequency hopping</a:t>
            </a:r>
          </a:p>
          <a:p>
            <a:pPr lvl="1"/>
            <a:r>
              <a:rPr lang="en-US" dirty="0" smtClean="0"/>
              <a:t>Option </a:t>
            </a:r>
            <a:r>
              <a:rPr lang="en-US" dirty="0"/>
              <a:t>1: Inter-slot frequency hopping enabled and intra-slot frequency hopping </a:t>
            </a:r>
            <a:r>
              <a:rPr lang="en-US" dirty="0" smtClean="0"/>
              <a:t>disabled</a:t>
            </a:r>
          </a:p>
          <a:p>
            <a:pPr lvl="1"/>
            <a:r>
              <a:rPr lang="en-US" dirty="0" smtClean="0"/>
              <a:t>Option 2: both intra and inter slot frequency hopping are disabled</a:t>
            </a:r>
          </a:p>
          <a:p>
            <a:pPr lvl="1"/>
            <a:r>
              <a:rPr lang="en-US" dirty="0" smtClean="0"/>
              <a:t>Option 3: Inter-slot frequency hopping disabled, and intra-slot frequency hopping enabled</a:t>
            </a:r>
            <a:endParaRPr lang="en-US" dirty="0"/>
          </a:p>
          <a:p>
            <a:pPr lvl="1"/>
            <a:endParaRPr lang="en-US" dirty="0" smtClean="0"/>
          </a:p>
          <a:p>
            <a:pPr marL="57150" indent="0">
              <a:buNone/>
            </a:pPr>
            <a:r>
              <a:rPr lang="en-US" dirty="0" smtClean="0"/>
              <a:t>Agreement:</a:t>
            </a:r>
          </a:p>
          <a:p>
            <a:pPr marL="457200" lvl="1" indent="0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Option 1 for multi-slot PUCCH performance </a:t>
            </a:r>
            <a:r>
              <a:rPr lang="en-US" dirty="0" smtClean="0">
                <a:solidFill>
                  <a:srgbClr val="FF0000"/>
                </a:solidFill>
              </a:rPr>
              <a:t>requirements</a:t>
            </a:r>
            <a:endParaRPr lang="en-US" dirty="0" smtClean="0">
              <a:solidFill>
                <a:srgbClr val="FF0000"/>
              </a:solidFill>
            </a:endParaRPr>
          </a:p>
          <a:p>
            <a:pPr marL="5715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96220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Simulation assumptions (summary)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514556"/>
              </p:ext>
            </p:extLst>
          </p:nvPr>
        </p:nvGraphicFramePr>
        <p:xfrm>
          <a:off x="107504" y="476672"/>
          <a:ext cx="8856983" cy="6317436"/>
        </p:xfrm>
        <a:graphic>
          <a:graphicData uri="http://schemas.openxmlformats.org/drawingml/2006/table">
            <a:tbl>
              <a:tblPr/>
              <a:tblGrid>
                <a:gridCol w="2273031"/>
                <a:gridCol w="3291976"/>
                <a:gridCol w="3291976"/>
              </a:tblGrid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Parameters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PUCCH Format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77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BandWidth/SCS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MHz/ 30kHz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09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Antenna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1T8R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Propagation condition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TDLC300-100;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Carrier frequency (GHz)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4GHz;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24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(#Bits, #Symbols, #PRBs)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(2, 14,1)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initialCyclicShift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StartingSymbolIndex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Index of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orthogonal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sequence (time-domain-OCC)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Inter/Intra-slot frequency hopping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Inter-slot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frequency hopping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Enabled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Intra-slot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frequency hopping disabled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number of slot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08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metric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DTX to Ack probability &lt;1%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Missed Ack probability &lt; 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NACK2ACK &lt; 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828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39299</TotalTime>
  <Words>271</Words>
  <Application>Microsoft Office PowerPoint</Application>
  <PresentationFormat>On-screen Show (4:3)</PresentationFormat>
  <Paragraphs>66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主题</vt:lpstr>
      <vt:lpstr>WF on Multi-slot PUCCH</vt:lpstr>
      <vt:lpstr>Background</vt:lpstr>
      <vt:lpstr>Background (Cont’d)</vt:lpstr>
      <vt:lpstr>Frequency hopping</vt:lpstr>
      <vt:lpstr>Simulation assumptions (summary)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Aijun CAO</dc:creator>
  <cp:lastModifiedBy>Aijun CAO</cp:lastModifiedBy>
  <cp:revision>569</cp:revision>
  <dcterms:created xsi:type="dcterms:W3CDTF">2016-01-12T08:39:50Z</dcterms:created>
  <dcterms:modified xsi:type="dcterms:W3CDTF">2019-05-16T01:49:35Z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1554944377</vt:lpwstr>
  </property>
</Properties>
</file>