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4" r:id="rId3"/>
    <p:sldId id="285" r:id="rId4"/>
    <p:sldId id="291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CFC57E-F05A-4929-8EF7-53088DAEB265}" v="52" dt="2019-05-14T19:04:25.6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7982" autoAdjust="0"/>
    <p:restoredTop sz="82742" autoAdjust="0"/>
  </p:normalViewPr>
  <p:slideViewPr>
    <p:cSldViewPr>
      <p:cViewPr varScale="1">
        <p:scale>
          <a:sx n="67" d="100"/>
          <a:sy n="67" d="100"/>
        </p:scale>
        <p:origin x="160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5C9C3FBC-88D1-4882-A35E-B7308F4B43C8}"/>
    <pc:docChg chg="custSel modSld">
      <pc:chgData name="Gaurav Nigam" userId="5d6eecaa-87af-434f-b1c7-8f35e61232ad" providerId="ADAL" clId="{5C9C3FBC-88D1-4882-A35E-B7308F4B43C8}" dt="2019-05-14T19:04:25.686" v="51" actId="207"/>
      <pc:docMkLst>
        <pc:docMk/>
      </pc:docMkLst>
      <pc:sldChg chg="modSp">
        <pc:chgData name="Gaurav Nigam" userId="5d6eecaa-87af-434f-b1c7-8f35e61232ad" providerId="ADAL" clId="{5C9C3FBC-88D1-4882-A35E-B7308F4B43C8}" dt="2019-05-14T19:04:25.686" v="51" actId="207"/>
        <pc:sldMkLst>
          <pc:docMk/>
          <pc:sldMk cId="488210406" sldId="284"/>
        </pc:sldMkLst>
        <pc:spChg chg="mod">
          <ac:chgData name="Gaurav Nigam" userId="5d6eecaa-87af-434f-b1c7-8f35e61232ad" providerId="ADAL" clId="{5C9C3FBC-88D1-4882-A35E-B7308F4B43C8}" dt="2019-05-14T19:04:25.686" v="51" actId="207"/>
          <ac:spMkLst>
            <pc:docMk/>
            <pc:sldMk cId="488210406" sldId="284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5C9C3FBC-88D1-4882-A35E-B7308F4B43C8}" dt="2019-05-14T19:03:34.844" v="13" actId="207"/>
        <pc:sldMkLst>
          <pc:docMk/>
          <pc:sldMk cId="462416357" sldId="291"/>
        </pc:sldMkLst>
        <pc:spChg chg="mod">
          <ac:chgData name="Gaurav Nigam" userId="5d6eecaa-87af-434f-b1c7-8f35e61232ad" providerId="ADAL" clId="{5C9C3FBC-88D1-4882-A35E-B7308F4B43C8}" dt="2019-05-14T19:03:34.844" v="13" actId="207"/>
          <ac:spMkLst>
            <pc:docMk/>
            <pc:sldMk cId="462416357" sldId="29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sz="3600" b="1" dirty="0"/>
              <a:t>Way forward on </a:t>
            </a:r>
            <a:r>
              <a:rPr lang="en-GB" sz="3600" b="1" dirty="0" err="1"/>
              <a:t>Noc</a:t>
            </a:r>
            <a:r>
              <a:rPr lang="en-GB" sz="3600" b="1" dirty="0"/>
              <a:t> and </a:t>
            </a:r>
            <a:r>
              <a:rPr lang="en-GB" sz="3600" b="1" dirty="0" err="1"/>
              <a:t>Es</a:t>
            </a:r>
            <a:r>
              <a:rPr lang="en-GB" sz="3600" b="1" dirty="0"/>
              <a:t> values for </a:t>
            </a:r>
            <a:r>
              <a:rPr lang="en-GB" sz="3600" b="1" dirty="0" smtClean="0"/>
              <a:t>FR1 UE </a:t>
            </a:r>
            <a:r>
              <a:rPr lang="en-GB" sz="3600" b="1" dirty="0"/>
              <a:t>demodulation performance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Intel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92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#91 	</a:t>
            </a:r>
          </a:p>
          <a:p>
            <a:r>
              <a:rPr lang="en-US" b="1" dirty="0"/>
              <a:t>Reno, USA, May 13 - 17, 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R4-1907193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US" sz="2800" dirty="0"/>
              <a:t>Capture the methodology to derive the minimum </a:t>
            </a:r>
            <a:r>
              <a:rPr lang="en-US" sz="2800" dirty="0" err="1"/>
              <a:t>Noc</a:t>
            </a:r>
            <a:r>
              <a:rPr lang="en-US" sz="2800" dirty="0"/>
              <a:t> and </a:t>
            </a:r>
            <a:r>
              <a:rPr lang="en-US" sz="2800" dirty="0" err="1"/>
              <a:t>Es</a:t>
            </a:r>
            <a:r>
              <a:rPr lang="en-US" sz="2800" dirty="0"/>
              <a:t> values for different bands </a:t>
            </a:r>
            <a:r>
              <a:rPr lang="en-US" sz="2800" dirty="0" smtClean="0"/>
              <a:t>for FR1 in 38.101-4</a:t>
            </a:r>
            <a:endParaRPr lang="en-GB" sz="2800" dirty="0"/>
          </a:p>
          <a:p>
            <a:pPr lvl="0" hangingPunct="0"/>
            <a:r>
              <a:rPr lang="en-US" sz="2800" dirty="0"/>
              <a:t>Use the fixed </a:t>
            </a:r>
            <a:r>
              <a:rPr lang="en-US" sz="2800" dirty="0" err="1"/>
              <a:t>Noc</a:t>
            </a:r>
            <a:r>
              <a:rPr lang="en-US" sz="2800" dirty="0"/>
              <a:t> and </a:t>
            </a:r>
            <a:r>
              <a:rPr lang="en-US" sz="2800" dirty="0" err="1"/>
              <a:t>Es</a:t>
            </a:r>
            <a:r>
              <a:rPr lang="en-US" sz="2800" dirty="0"/>
              <a:t> values for the FR1 UE demodulation performance requirements for bands and band combinations defined in release-15</a:t>
            </a:r>
            <a:endParaRPr lang="en-GB" sz="2800" dirty="0"/>
          </a:p>
          <a:p>
            <a:pPr lvl="1" hangingPunct="0"/>
            <a:r>
              <a:rPr lang="en-US" sz="2400" dirty="0" err="1"/>
              <a:t>Noc</a:t>
            </a:r>
            <a:r>
              <a:rPr lang="en-US" sz="2400" dirty="0"/>
              <a:t> = -134 dBm/Hz</a:t>
            </a:r>
          </a:p>
          <a:p>
            <a:pPr lvl="1" hangingPunct="0"/>
            <a:r>
              <a:rPr lang="en-US" sz="2400" dirty="0" err="1"/>
              <a:t>Es</a:t>
            </a:r>
            <a:r>
              <a:rPr lang="en-US" sz="2400" dirty="0"/>
              <a:t>  = -112 dBm/Hz</a:t>
            </a:r>
          </a:p>
          <a:p>
            <a:pPr lvl="1" hangingPunct="0"/>
            <a:r>
              <a:rPr lang="en-US" sz="2400" dirty="0"/>
              <a:t>Other </a:t>
            </a:r>
            <a:r>
              <a:rPr lang="en-US" sz="2400" dirty="0" err="1"/>
              <a:t>Noc</a:t>
            </a:r>
            <a:r>
              <a:rPr lang="en-US" sz="2400" dirty="0"/>
              <a:t> and Es values can be used for new bands and band combinations defined in the future depending on RAN4 analysis, if the minimum </a:t>
            </a:r>
            <a:r>
              <a:rPr lang="en-US" sz="2400" dirty="0" err="1"/>
              <a:t>Noc</a:t>
            </a:r>
            <a:r>
              <a:rPr lang="en-US" sz="2400" dirty="0"/>
              <a:t> and Es levels for new bands and band combinations exceed the fixed </a:t>
            </a:r>
            <a:r>
              <a:rPr lang="en-US" sz="2400" dirty="0" err="1"/>
              <a:t>Noc</a:t>
            </a:r>
            <a:r>
              <a:rPr lang="en-US" sz="2400" dirty="0"/>
              <a:t> and Es values used in Rel-15</a:t>
            </a:r>
            <a:r>
              <a:rPr lang="en-US" sz="2400" dirty="0" smtClean="0"/>
              <a:t>.</a:t>
            </a:r>
          </a:p>
          <a:p>
            <a:pPr hangingPunct="0"/>
            <a:r>
              <a:rPr lang="en-US" dirty="0"/>
              <a:t>Use same </a:t>
            </a:r>
            <a:r>
              <a:rPr lang="en-US" dirty="0" err="1"/>
              <a:t>Noc</a:t>
            </a:r>
            <a:r>
              <a:rPr lang="en-US" dirty="0"/>
              <a:t> and </a:t>
            </a:r>
            <a:r>
              <a:rPr lang="en-US" dirty="0" err="1"/>
              <a:t>Es</a:t>
            </a:r>
            <a:r>
              <a:rPr lang="en-US" dirty="0"/>
              <a:t> values for each CC for normal demodulation and SDR requirements for CA and EN-DC scenarios</a:t>
            </a:r>
            <a:endParaRPr lang="en-GB" dirty="0"/>
          </a:p>
          <a:p>
            <a:pPr lvl="1" hangingPunct="0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8821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Minimum </a:t>
            </a:r>
            <a:r>
              <a:rPr lang="en-US" dirty="0" err="1"/>
              <a:t>Noc</a:t>
            </a:r>
            <a:r>
              <a:rPr lang="en-US" dirty="0"/>
              <a:t> value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1800" dirty="0"/>
              <a:t>Methodology to derive the minimum </a:t>
            </a:r>
            <a:r>
              <a:rPr lang="en-US" sz="1800" dirty="0" err="1"/>
              <a:t>Noc</a:t>
            </a:r>
            <a:r>
              <a:rPr lang="en-US" sz="1800" dirty="0"/>
              <a:t> value for different </a:t>
            </a:r>
            <a:r>
              <a:rPr lang="en-US" sz="1800" dirty="0" smtClean="0"/>
              <a:t>bands for FR1</a:t>
            </a:r>
            <a:endParaRPr lang="en-US" sz="1800" dirty="0"/>
          </a:p>
          <a:p>
            <a:pPr lvl="1" hangingPunct="0"/>
            <a:r>
              <a:rPr lang="en-US" sz="1600" dirty="0"/>
              <a:t>Use a per-band minimum </a:t>
            </a:r>
            <a:r>
              <a:rPr lang="en-US" sz="1600" dirty="0" err="1"/>
              <a:t>Noc</a:t>
            </a:r>
            <a:r>
              <a:rPr lang="en-US" sz="1600" dirty="0"/>
              <a:t> power level </a:t>
            </a:r>
            <a:endParaRPr lang="en-GB" sz="1600" dirty="0"/>
          </a:p>
          <a:p>
            <a:pPr lvl="1" hangingPunct="0"/>
            <a:r>
              <a:rPr lang="en-US" sz="1600" dirty="0"/>
              <a:t>Minimum </a:t>
            </a:r>
            <a:r>
              <a:rPr lang="en-US" sz="1600" dirty="0" err="1"/>
              <a:t>Noc</a:t>
            </a:r>
            <a:r>
              <a:rPr lang="en-US" sz="1600" dirty="0"/>
              <a:t> is at least X dB higher than UE RF noise floor for each band</a:t>
            </a:r>
            <a:endParaRPr lang="en-GB" sz="1600" dirty="0"/>
          </a:p>
          <a:p>
            <a:pPr lvl="2" hangingPunct="0"/>
            <a:r>
              <a:rPr lang="en-US" sz="1600" dirty="0" err="1"/>
              <a:t>Noc</a:t>
            </a:r>
            <a:r>
              <a:rPr lang="en-US" sz="1600" dirty="0"/>
              <a:t> (dBm/Hz) = </a:t>
            </a:r>
            <a:r>
              <a:rPr lang="en-US" sz="1600" dirty="0" err="1"/>
              <a:t>P</a:t>
            </a:r>
            <a:r>
              <a:rPr lang="en-US" sz="1600" baseline="-25000" dirty="0" err="1"/>
              <a:t>NoiseRF</a:t>
            </a:r>
            <a:r>
              <a:rPr lang="en-US" sz="1600" baseline="-25000" dirty="0"/>
              <a:t> </a:t>
            </a:r>
            <a:r>
              <a:rPr lang="en-US" sz="1600" dirty="0"/>
              <a:t>(dBm/Hz) + X dB</a:t>
            </a:r>
            <a:endParaRPr lang="en-GB" sz="1600" dirty="0"/>
          </a:p>
          <a:p>
            <a:pPr lvl="2" hangingPunct="0"/>
            <a:r>
              <a:rPr lang="en-US" sz="1400" dirty="0"/>
              <a:t>X = 16 dB + allowance for CA band combinations and future bands</a:t>
            </a:r>
            <a:endParaRPr lang="en-GB" sz="1400" dirty="0"/>
          </a:p>
          <a:p>
            <a:pPr lvl="3" hangingPunct="0"/>
            <a:r>
              <a:rPr lang="en-US" sz="1000" dirty="0"/>
              <a:t>16dB is chosen to give 0.1dB SNR degradation from Reference point to UE baseband</a:t>
            </a:r>
          </a:p>
          <a:p>
            <a:pPr lvl="3" hangingPunct="0"/>
            <a:r>
              <a:rPr lang="en-US" sz="1000" dirty="0"/>
              <a:t>allowance for CA band combinations and future bands currently expected to be 1.76dB</a:t>
            </a:r>
          </a:p>
          <a:p>
            <a:pPr lvl="2" hangingPunct="0"/>
            <a:r>
              <a:rPr lang="en-GB" sz="1600" dirty="0" err="1"/>
              <a:t>P</a:t>
            </a:r>
            <a:r>
              <a:rPr lang="en-GB" sz="1600" baseline="-25000" dirty="0" err="1"/>
              <a:t>NoiseRF</a:t>
            </a:r>
            <a:r>
              <a:rPr lang="en-GB" sz="1600" baseline="-25000" dirty="0"/>
              <a:t> </a:t>
            </a:r>
            <a:r>
              <a:rPr lang="en-GB" sz="1600" dirty="0"/>
              <a:t>= REFSENS(</a:t>
            </a:r>
            <a:r>
              <a:rPr lang="en-GB" sz="1600" dirty="0" err="1"/>
              <a:t>Band_X</a:t>
            </a:r>
            <a:r>
              <a:rPr lang="en-GB" sz="1600" dirty="0"/>
              <a:t>, SCS_Y, CBW_Z) – 10*log10(BW) + D – SNR</a:t>
            </a:r>
            <a:r>
              <a:rPr lang="en-GB" sz="1600" baseline="-25000" dirty="0"/>
              <a:t>REFSENS</a:t>
            </a:r>
            <a:endParaRPr lang="en-GB" sz="1600" dirty="0"/>
          </a:p>
          <a:p>
            <a:pPr lvl="2" hangingPunct="0"/>
            <a:r>
              <a:rPr lang="en-GB" sz="1600" dirty="0"/>
              <a:t>REFSENS(</a:t>
            </a:r>
            <a:r>
              <a:rPr lang="en-GB" sz="1600" dirty="0" err="1"/>
              <a:t>Band_X</a:t>
            </a:r>
            <a:r>
              <a:rPr lang="en-GB" sz="1600" dirty="0"/>
              <a:t>, SCS_Y, CBW_Z) is the REFSENS value in dBm for Band X, SCS Y and CBW Z specified in TS 38.101-1 </a:t>
            </a:r>
            <a:r>
              <a:rPr lang="en-GB" sz="1600" dirty="0" smtClean="0"/>
              <a:t>[Table </a:t>
            </a:r>
            <a:r>
              <a:rPr lang="en-GB" sz="1600" dirty="0"/>
              <a:t>7.3.2-1]</a:t>
            </a:r>
          </a:p>
          <a:p>
            <a:pPr lvl="2" hangingPunct="0"/>
            <a:r>
              <a:rPr lang="en-GB" sz="1600" dirty="0"/>
              <a:t>BW is useful bandwidth of signal, which is equal to 12*SCS_Y*</a:t>
            </a:r>
            <a:r>
              <a:rPr lang="en-GB" sz="1600" dirty="0" err="1"/>
              <a:t>nPRB</a:t>
            </a:r>
            <a:endParaRPr lang="en-GB" sz="1600" dirty="0"/>
          </a:p>
          <a:p>
            <a:pPr lvl="2" hangingPunct="0"/>
            <a:r>
              <a:rPr lang="en-GB" sz="1600" dirty="0" err="1"/>
              <a:t>nPRB</a:t>
            </a:r>
            <a:r>
              <a:rPr lang="en-GB" sz="1600" dirty="0"/>
              <a:t> is the maximum number of PRB for SCS Y and CBW Z specified in TS 38.101-1 </a:t>
            </a:r>
            <a:r>
              <a:rPr lang="en-GB" sz="1600" dirty="0" smtClean="0"/>
              <a:t>[Table </a:t>
            </a:r>
            <a:r>
              <a:rPr lang="en-GB" sz="1600" dirty="0"/>
              <a:t>5.3.2-1]</a:t>
            </a:r>
          </a:p>
          <a:p>
            <a:pPr lvl="2" hangingPunct="0"/>
            <a:r>
              <a:rPr lang="en-GB" sz="1600" dirty="0"/>
              <a:t>D is diversity gain equal to 3 dB</a:t>
            </a:r>
          </a:p>
          <a:p>
            <a:pPr lvl="2" hangingPunct="0"/>
            <a:r>
              <a:rPr lang="en-GB" sz="1600" dirty="0"/>
              <a:t>SNR</a:t>
            </a:r>
            <a:r>
              <a:rPr lang="en-GB" sz="1600" baseline="-25000" dirty="0"/>
              <a:t>REFSENS</a:t>
            </a:r>
            <a:r>
              <a:rPr lang="en-GB" sz="1600" dirty="0"/>
              <a:t> is -1 dB</a:t>
            </a:r>
          </a:p>
          <a:p>
            <a:pPr hangingPunct="0"/>
            <a:endParaRPr lang="en-GB" sz="2400" dirty="0"/>
          </a:p>
          <a:p>
            <a:pPr lvl="2" hangingPunct="0"/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725510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Minimum </a:t>
            </a:r>
            <a:r>
              <a:rPr lang="en-US" dirty="0" err="1"/>
              <a:t>Es</a:t>
            </a:r>
            <a:r>
              <a:rPr lang="en-US" dirty="0"/>
              <a:t> value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1800" dirty="0"/>
              <a:t>Methodology to derive the minimum </a:t>
            </a:r>
            <a:r>
              <a:rPr lang="en-US" sz="1800" dirty="0" err="1"/>
              <a:t>Es</a:t>
            </a:r>
            <a:r>
              <a:rPr lang="en-US" sz="1800" dirty="0"/>
              <a:t> value for different </a:t>
            </a:r>
            <a:r>
              <a:rPr lang="en-US" sz="1800" dirty="0" smtClean="0"/>
              <a:t>bands for FR1</a:t>
            </a:r>
            <a:endParaRPr lang="en-US" sz="1800" dirty="0"/>
          </a:p>
          <a:p>
            <a:pPr lvl="1" hangingPunct="0"/>
            <a:r>
              <a:rPr lang="en-US" sz="1600" dirty="0"/>
              <a:t>Use a per-band minimum </a:t>
            </a:r>
            <a:r>
              <a:rPr lang="en-US" sz="1600" dirty="0" err="1"/>
              <a:t>Es</a:t>
            </a:r>
            <a:r>
              <a:rPr lang="en-US" sz="1600" dirty="0"/>
              <a:t> power level </a:t>
            </a:r>
            <a:endParaRPr lang="en-GB" sz="1600" dirty="0"/>
          </a:p>
          <a:p>
            <a:pPr lvl="1" hangingPunct="0"/>
            <a:r>
              <a:rPr lang="en-US" sz="1600" dirty="0"/>
              <a:t>Minimum </a:t>
            </a:r>
            <a:r>
              <a:rPr lang="en-US" sz="1600" dirty="0" err="1"/>
              <a:t>Es</a:t>
            </a:r>
            <a:r>
              <a:rPr lang="en-US" sz="1600" dirty="0"/>
              <a:t> is at least Y dB higher than UE RF noise floor for each band</a:t>
            </a:r>
            <a:endParaRPr lang="en-GB" sz="1600" dirty="0"/>
          </a:p>
          <a:p>
            <a:pPr lvl="2" hangingPunct="0"/>
            <a:r>
              <a:rPr lang="en-US" sz="1600" dirty="0" err="1"/>
              <a:t>Noc</a:t>
            </a:r>
            <a:r>
              <a:rPr lang="en-US" sz="1600" dirty="0"/>
              <a:t> (dBm/Hz) = </a:t>
            </a:r>
            <a:r>
              <a:rPr lang="en-US" sz="1600" dirty="0" err="1"/>
              <a:t>P</a:t>
            </a:r>
            <a:r>
              <a:rPr lang="en-US" sz="1600" baseline="-25000" dirty="0" err="1"/>
              <a:t>NoiseRF</a:t>
            </a:r>
            <a:r>
              <a:rPr lang="en-US" sz="1600" baseline="-25000" dirty="0"/>
              <a:t> </a:t>
            </a:r>
            <a:r>
              <a:rPr lang="en-US" sz="1600" dirty="0"/>
              <a:t>(dBm/Hz) </a:t>
            </a:r>
            <a:r>
              <a:rPr lang="en-US" sz="1600" dirty="0"/>
              <a:t>+ Y dB</a:t>
            </a:r>
            <a:endParaRPr lang="en-GB" sz="1600" dirty="0"/>
          </a:p>
          <a:p>
            <a:pPr lvl="2" hangingPunct="0"/>
            <a:r>
              <a:rPr lang="en-US" sz="1400" dirty="0"/>
              <a:t>Y = 35 dB + allowance for CA band combinations and future bands</a:t>
            </a:r>
            <a:endParaRPr lang="en-GB" sz="1400" dirty="0"/>
          </a:p>
          <a:p>
            <a:pPr lvl="3" hangingPunct="0"/>
            <a:r>
              <a:rPr lang="en-US" sz="1000" dirty="0"/>
              <a:t>allowance for CA band combinations and future bands currently expected to be 4.76dB</a:t>
            </a:r>
            <a:endParaRPr lang="en-GB" sz="1400" dirty="0"/>
          </a:p>
          <a:p>
            <a:pPr lvl="2" hangingPunct="0"/>
            <a:r>
              <a:rPr lang="en-GB" sz="1600" dirty="0" err="1" smtClean="0"/>
              <a:t>P</a:t>
            </a:r>
            <a:r>
              <a:rPr lang="en-GB" sz="1600" baseline="-25000" dirty="0" err="1" smtClean="0"/>
              <a:t>NoiseRF</a:t>
            </a:r>
            <a:r>
              <a:rPr lang="en-GB" sz="1600" baseline="-25000" dirty="0" smtClean="0"/>
              <a:t> </a:t>
            </a:r>
            <a:r>
              <a:rPr lang="en-GB" sz="1600" dirty="0"/>
              <a:t>is same as for </a:t>
            </a:r>
            <a:r>
              <a:rPr lang="en-GB" sz="1600" dirty="0" err="1"/>
              <a:t>Noc</a:t>
            </a:r>
            <a:r>
              <a:rPr lang="en-GB" sz="1600" dirty="0"/>
              <a:t> calculation</a:t>
            </a:r>
          </a:p>
          <a:p>
            <a:pPr hangingPunct="0"/>
            <a:endParaRPr lang="en-GB" sz="2400" dirty="0"/>
          </a:p>
          <a:p>
            <a:pPr lvl="2" hangingPunct="0"/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62416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8505</TotalTime>
  <Words>404</Words>
  <Application>Microsoft Office PowerPoint</Application>
  <PresentationFormat>On-screen Show (4:3)</PresentationFormat>
  <Paragraphs>35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Way forward on Noc and Es values for FR1 UE demodulation performance requirements</vt:lpstr>
      <vt:lpstr>Agreements</vt:lpstr>
      <vt:lpstr>Minimum Noc value</vt:lpstr>
      <vt:lpstr>Minimum Es value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Intel_RAN4#91</cp:lastModifiedBy>
  <cp:revision>364</cp:revision>
  <dcterms:created xsi:type="dcterms:W3CDTF">2017-01-18T16:32:26Z</dcterms:created>
  <dcterms:modified xsi:type="dcterms:W3CDTF">2019-05-15T13:58:55Z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442428ff-64e8-45f0-b624-32640c9d0427</vt:lpwstr>
  </property>
  <property fmtid="{D5CDD505-2E9C-101B-9397-08002B2CF9AE}" pid="4" name="CTP_TimeStamp">
    <vt:lpwstr>2019-05-15 13:58:55Z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_AdHocReviewCycleID">
    <vt:i4>-476064586</vt:i4>
  </property>
  <property fmtid="{D5CDD505-2E9C-101B-9397-08002B2CF9AE}" pid="12" name="_EmailSubject">
    <vt:lpwstr>[NR UE Demod] WF on Es and Noc</vt:lpwstr>
  </property>
  <property fmtid="{D5CDD505-2E9C-101B-9397-08002B2CF9AE}" pid="13" name="_AuthorEmail">
    <vt:lpwstr>gnigam@qti.qualcomm.com</vt:lpwstr>
  </property>
  <property fmtid="{D5CDD505-2E9C-101B-9397-08002B2CF9AE}" pid="14" name="_AuthorEmailDisplayName">
    <vt:lpwstr>Gaurav Nigam</vt:lpwstr>
  </property>
</Properties>
</file>