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11"/>
  </p:notesMasterIdLst>
  <p:sldIdLst>
    <p:sldId id="256" r:id="rId6"/>
    <p:sldId id="268" r:id="rId7"/>
    <p:sldId id="262" r:id="rId8"/>
    <p:sldId id="270" r:id="rId9"/>
    <p:sldId id="259" r:id="rId10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6339EA-6E40-4A64-BA32-D3C95B48A572}" v="485" dt="2019-05-03T19:16:59.345"/>
    <p1510:client id="{A215448F-9EA1-4746-8E01-0F7F615C69B5}" v="3" dt="2019-05-03T21:25:38.2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3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9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1.xml"/><Relationship Id="rId15" Type="http://schemas.openxmlformats.org/officeDocument/2006/relationships/tableStyles" Target="tableStyles.xml"/><Relationship Id="rId10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-Hsiang Huang" userId="543a1667-cf7d-4263-9c3a-2bbd98271c62" providerId="ADAL" clId="{A215448F-9EA1-4746-8E01-0F7F615C69B5}"/>
    <pc:docChg chg="modSld">
      <pc:chgData name="Chu-Hsiang Huang" userId="543a1667-cf7d-4263-9c3a-2bbd98271c62" providerId="ADAL" clId="{A215448F-9EA1-4746-8E01-0F7F615C69B5}" dt="2019-05-03T21:25:38.263" v="2"/>
      <pc:docMkLst>
        <pc:docMk/>
      </pc:docMkLst>
      <pc:sldChg chg="modSp">
        <pc:chgData name="Chu-Hsiang Huang" userId="543a1667-cf7d-4263-9c3a-2bbd98271c62" providerId="ADAL" clId="{A215448F-9EA1-4746-8E01-0F7F615C69B5}" dt="2019-05-03T21:25:38.263" v="2"/>
        <pc:sldMkLst>
          <pc:docMk/>
          <pc:sldMk cId="3771030020" sldId="256"/>
        </pc:sldMkLst>
        <pc:spChg chg="mod">
          <ac:chgData name="Chu-Hsiang Huang" userId="543a1667-cf7d-4263-9c3a-2bbd98271c62" providerId="ADAL" clId="{A215448F-9EA1-4746-8E01-0F7F615C69B5}" dt="2019-05-03T21:25:38.263" v="2"/>
          <ac:spMkLst>
            <pc:docMk/>
            <pc:sldMk cId="3771030020" sldId="256"/>
            <ac:spMk id="5" creationId="{00000000-0000-0000-0000-000000000000}"/>
          </ac:spMkLst>
        </pc:spChg>
      </pc:sldChg>
    </pc:docChg>
  </pc:docChgLst>
  <pc:docChgLst>
    <pc:chgData name="Chu-Hsiang Huang" userId="543a1667-cf7d-4263-9c3a-2bbd98271c62" providerId="ADAL" clId="{016339EA-6E40-4A64-BA32-D3C95B48A572}"/>
    <pc:docChg chg="custSel modSld">
      <pc:chgData name="Chu-Hsiang Huang" userId="543a1667-cf7d-4263-9c3a-2bbd98271c62" providerId="ADAL" clId="{016339EA-6E40-4A64-BA32-D3C95B48A572}" dt="2019-05-03T19:16:59.345" v="322" actId="20577"/>
      <pc:docMkLst>
        <pc:docMk/>
      </pc:docMkLst>
      <pc:sldChg chg="modSp">
        <pc:chgData name="Chu-Hsiang Huang" userId="543a1667-cf7d-4263-9c3a-2bbd98271c62" providerId="ADAL" clId="{016339EA-6E40-4A64-BA32-D3C95B48A572}" dt="2019-05-03T19:16:59.345" v="322" actId="20577"/>
        <pc:sldMkLst>
          <pc:docMk/>
          <pc:sldMk cId="1244581066" sldId="259"/>
        </pc:sldMkLst>
        <pc:spChg chg="mod">
          <ac:chgData name="Chu-Hsiang Huang" userId="543a1667-cf7d-4263-9c3a-2bbd98271c62" providerId="ADAL" clId="{016339EA-6E40-4A64-BA32-D3C95B48A572}" dt="2019-05-03T19:16:59.345" v="322" actId="20577"/>
          <ac:spMkLst>
            <pc:docMk/>
            <pc:sldMk cId="1244581066" sldId="259"/>
            <ac:spMk id="3" creationId="{00000000-0000-0000-0000-000000000000}"/>
          </ac:spMkLst>
        </pc:spChg>
      </pc:sldChg>
    </pc:docChg>
  </pc:docChgLst>
  <pc:docChgLst>
    <pc:chgData name="Chu-Hsiang Huang" userId="543a1667-cf7d-4263-9c3a-2bbd98271c62" providerId="ADAL" clId="{FCDD21CE-D6B9-4D82-BA8A-F5411612B245}"/>
    <pc:docChg chg="custSel addSld delSld modSld">
      <pc:chgData name="Chu-Hsiang Huang" userId="543a1667-cf7d-4263-9c3a-2bbd98271c62" providerId="ADAL" clId="{FCDD21CE-D6B9-4D82-BA8A-F5411612B245}" dt="2019-05-03T19:08:58.143" v="161" actId="27636"/>
      <pc:docMkLst>
        <pc:docMk/>
      </pc:docMkLst>
      <pc:sldChg chg="modSp">
        <pc:chgData name="Chu-Hsiang Huang" userId="543a1667-cf7d-4263-9c3a-2bbd98271c62" providerId="ADAL" clId="{FCDD21CE-D6B9-4D82-BA8A-F5411612B245}" dt="2019-05-03T19:07:00.282" v="146" actId="20577"/>
        <pc:sldMkLst>
          <pc:docMk/>
          <pc:sldMk cId="3771030020" sldId="256"/>
        </pc:sldMkLst>
        <pc:spChg chg="mod">
          <ac:chgData name="Chu-Hsiang Huang" userId="543a1667-cf7d-4263-9c3a-2bbd98271c62" providerId="ADAL" clId="{FCDD21CE-D6B9-4D82-BA8A-F5411612B245}" dt="2019-05-03T19:07:00.282" v="146" actId="20577"/>
          <ac:spMkLst>
            <pc:docMk/>
            <pc:sldMk cId="3771030020" sldId="256"/>
            <ac:spMk id="5" creationId="{00000000-0000-0000-0000-000000000000}"/>
          </ac:spMkLst>
        </pc:spChg>
      </pc:sldChg>
      <pc:sldChg chg="modSp">
        <pc:chgData name="Chu-Hsiang Huang" userId="543a1667-cf7d-4263-9c3a-2bbd98271c62" providerId="ADAL" clId="{FCDD21CE-D6B9-4D82-BA8A-F5411612B245}" dt="2019-05-03T19:05:50.416" v="134" actId="207"/>
        <pc:sldMkLst>
          <pc:docMk/>
          <pc:sldMk cId="1244581066" sldId="259"/>
        </pc:sldMkLst>
        <pc:spChg chg="mod">
          <ac:chgData name="Chu-Hsiang Huang" userId="543a1667-cf7d-4263-9c3a-2bbd98271c62" providerId="ADAL" clId="{FCDD21CE-D6B9-4D82-BA8A-F5411612B245}" dt="2019-05-03T19:05:50.416" v="134" actId="207"/>
          <ac:spMkLst>
            <pc:docMk/>
            <pc:sldMk cId="1244581066" sldId="259"/>
            <ac:spMk id="3" creationId="{00000000-0000-0000-0000-000000000000}"/>
          </ac:spMkLst>
        </pc:spChg>
      </pc:sldChg>
      <pc:sldChg chg="modSp">
        <pc:chgData name="Chu-Hsiang Huang" userId="543a1667-cf7d-4263-9c3a-2bbd98271c62" providerId="ADAL" clId="{FCDD21CE-D6B9-4D82-BA8A-F5411612B245}" dt="2019-05-03T19:08:58.143" v="161" actId="27636"/>
        <pc:sldMkLst>
          <pc:docMk/>
          <pc:sldMk cId="3300389651" sldId="262"/>
        </pc:sldMkLst>
        <pc:spChg chg="mod">
          <ac:chgData name="Chu-Hsiang Huang" userId="543a1667-cf7d-4263-9c3a-2bbd98271c62" providerId="ADAL" clId="{FCDD21CE-D6B9-4D82-BA8A-F5411612B245}" dt="2019-05-03T19:08:58.143" v="161" actId="27636"/>
          <ac:spMkLst>
            <pc:docMk/>
            <pc:sldMk cId="3300389651" sldId="262"/>
            <ac:spMk id="3" creationId="{00000000-0000-0000-0000-000000000000}"/>
          </ac:spMkLst>
        </pc:spChg>
      </pc:sldChg>
      <pc:sldChg chg="modSp">
        <pc:chgData name="Chu-Hsiang Huang" userId="543a1667-cf7d-4263-9c3a-2bbd98271c62" providerId="ADAL" clId="{FCDD21CE-D6B9-4D82-BA8A-F5411612B245}" dt="2019-05-03T19:02:25.231" v="28" actId="255"/>
        <pc:sldMkLst>
          <pc:docMk/>
          <pc:sldMk cId="450328154" sldId="268"/>
        </pc:sldMkLst>
        <pc:spChg chg="mod">
          <ac:chgData name="Chu-Hsiang Huang" userId="543a1667-cf7d-4263-9c3a-2bbd98271c62" providerId="ADAL" clId="{FCDD21CE-D6B9-4D82-BA8A-F5411612B245}" dt="2019-05-03T19:02:25.231" v="28" actId="255"/>
          <ac:spMkLst>
            <pc:docMk/>
            <pc:sldMk cId="450328154" sldId="268"/>
            <ac:spMk id="3" creationId="{0919797D-0024-407C-97D6-47A6E25E374F}"/>
          </ac:spMkLst>
        </pc:spChg>
      </pc:sldChg>
      <pc:sldChg chg="modSp">
        <pc:chgData name="Chu-Hsiang Huang" userId="543a1667-cf7d-4263-9c3a-2bbd98271c62" providerId="ADAL" clId="{FCDD21CE-D6B9-4D82-BA8A-F5411612B245}" dt="2019-05-03T19:05:34.777" v="132" actId="400"/>
        <pc:sldMkLst>
          <pc:docMk/>
          <pc:sldMk cId="847024800" sldId="270"/>
        </pc:sldMkLst>
        <pc:spChg chg="mod">
          <ac:chgData name="Chu-Hsiang Huang" userId="543a1667-cf7d-4263-9c3a-2bbd98271c62" providerId="ADAL" clId="{FCDD21CE-D6B9-4D82-BA8A-F5411612B245}" dt="2019-05-03T19:05:34.777" v="132" actId="400"/>
          <ac:spMkLst>
            <pc:docMk/>
            <pc:sldMk cId="847024800" sldId="270"/>
            <ac:spMk id="3" creationId="{A4E1D1ED-FF4C-4F6B-AF30-6376C5F9E103}"/>
          </ac:spMkLst>
        </pc:spChg>
      </pc:sldChg>
      <pc:sldChg chg="del">
        <pc:chgData name="Chu-Hsiang Huang" userId="543a1667-cf7d-4263-9c3a-2bbd98271c62" providerId="ADAL" clId="{FCDD21CE-D6B9-4D82-BA8A-F5411612B245}" dt="2019-05-03T19:06:19.255" v="135" actId="2696"/>
        <pc:sldMkLst>
          <pc:docMk/>
          <pc:sldMk cId="1607882433" sldId="271"/>
        </pc:sldMkLst>
      </pc:sldChg>
      <pc:sldChg chg="del">
        <pc:chgData name="Chu-Hsiang Huang" userId="543a1667-cf7d-4263-9c3a-2bbd98271c62" providerId="ADAL" clId="{FCDD21CE-D6B9-4D82-BA8A-F5411612B245}" dt="2019-05-03T19:06:28.303" v="136" actId="2696"/>
        <pc:sldMkLst>
          <pc:docMk/>
          <pc:sldMk cId="2712222435" sldId="272"/>
        </pc:sldMkLst>
      </pc:sldChg>
      <pc:sldChg chg="modSp">
        <pc:chgData name="Chu-Hsiang Huang" userId="543a1667-cf7d-4263-9c3a-2bbd98271c62" providerId="ADAL" clId="{FCDD21CE-D6B9-4D82-BA8A-F5411612B245}" dt="2019-05-03T19:07:18.895" v="151" actId="20577"/>
        <pc:sldMkLst>
          <pc:docMk/>
          <pc:sldMk cId="750803522" sldId="273"/>
        </pc:sldMkLst>
        <pc:spChg chg="mod">
          <ac:chgData name="Chu-Hsiang Huang" userId="543a1667-cf7d-4263-9c3a-2bbd98271c62" providerId="ADAL" clId="{FCDD21CE-D6B9-4D82-BA8A-F5411612B245}" dt="2019-05-03T19:07:18.895" v="151" actId="20577"/>
          <ac:spMkLst>
            <pc:docMk/>
            <pc:sldMk cId="750803522" sldId="273"/>
            <ac:spMk id="3" creationId="{DADF4571-76EC-473C-853F-E506EB6E2EEB}"/>
          </ac:spMkLst>
        </pc:spChg>
      </pc:sldChg>
      <pc:sldChg chg="add del">
        <pc:chgData name="Chu-Hsiang Huang" userId="543a1667-cf7d-4263-9c3a-2bbd98271c62" providerId="ADAL" clId="{FCDD21CE-D6B9-4D82-BA8A-F5411612B245}" dt="2019-05-03T19:04:49.782" v="128" actId="2696"/>
        <pc:sldMkLst>
          <pc:docMk/>
          <pc:sldMk cId="637150847" sldId="27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120F05-522D-423D-A16A-5693C16FA211}" type="datetimeFigureOut">
              <a:rPr lang="en-US" smtClean="0"/>
              <a:pPr/>
              <a:t>5/3/2019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42D29A-F781-441F-B9B5-D79D380BD5A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0657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pPr/>
              <a:t>2019/5/3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3262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pPr/>
              <a:t>2019/5/3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5501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pPr/>
              <a:t>2019/5/3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8265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pPr/>
              <a:t>2019/5/3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52692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pPr/>
              <a:t>2019/5/3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692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pPr/>
              <a:t>2019/5/3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4727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pPr/>
              <a:t>2019/5/3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5178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pPr/>
              <a:t>2019/5/3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0099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pPr/>
              <a:t>2019/5/3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56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pPr/>
              <a:t>2019/5/3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97245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pPr/>
              <a:t>2019/5/3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62725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C1166-82E0-45B8-8742-288AFD1FEA6C}" type="datetimeFigureOut">
              <a:rPr kumimoji="1" lang="ja-JP" altLang="en-US" smtClean="0"/>
              <a:pPr/>
              <a:t>2019/5/3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5839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297416" y="1321867"/>
            <a:ext cx="9869347" cy="2387600"/>
          </a:xfrm>
        </p:spPr>
        <p:txBody>
          <a:bodyPr>
            <a:normAutofit/>
          </a:bodyPr>
          <a:lstStyle/>
          <a:p>
            <a:r>
              <a:rPr lang="en-US" altLang="ja-JP" sz="4800" dirty="0">
                <a:latin typeface="Arial" panose="020B0604020202020204" pitchFamily="34" charset="0"/>
                <a:cs typeface="Arial" panose="020B0604020202020204" pitchFamily="34" charset="0"/>
              </a:rPr>
              <a:t>Way forward on UE demodulation enhancement for HST</a:t>
            </a:r>
            <a:endParaRPr kumimoji="1" lang="ja-JP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780252"/>
            <a:ext cx="9144000" cy="1477548"/>
          </a:xfrm>
        </p:spPr>
        <p:txBody>
          <a:bodyPr>
            <a:normAutofit/>
          </a:bodyPr>
          <a:lstStyle/>
          <a:p>
            <a:r>
              <a:rPr kumimoji="1"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Qualcomm Inc,...</a:t>
            </a:r>
            <a:endParaRPr kumimoji="1" lang="ja-JP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254786" y="150896"/>
            <a:ext cx="6258308" cy="147002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3GPP TSG-RAN WG4 Meeting #91	                                               Reno, USA, 13th May – 17th May, 2019</a:t>
            </a:r>
            <a:b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73617" y="451964"/>
            <a:ext cx="3250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R4-1907164</a:t>
            </a:r>
          </a:p>
        </p:txBody>
      </p:sp>
    </p:spTree>
    <p:extLst>
      <p:ext uri="{BB962C8B-B14F-4D97-AF65-F5344CB8AC3E}">
        <p14:creationId xmlns:p14="http://schemas.microsoft.com/office/powerpoint/2010/main" val="37710300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6C5F92-70AD-48E6-A02E-64EF57286D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348500"/>
            <a:ext cx="11049000" cy="1325563"/>
          </a:xfrm>
        </p:spPr>
        <p:txBody>
          <a:bodyPr>
            <a:normAutofit/>
          </a:bodyPr>
          <a:lstStyle/>
          <a:p>
            <a:r>
              <a:rPr lang="en-US" sz="4000" dirty="0"/>
              <a:t>WF on extension of </a:t>
            </a:r>
            <a:r>
              <a:rPr lang="en-US" sz="4000" dirty="0" err="1"/>
              <a:t>demod</a:t>
            </a:r>
            <a:r>
              <a:rPr lang="en-US" sz="4000" dirty="0"/>
              <a:t> requirements to CA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19797D-0024-407C-97D6-47A6E25E37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/>
              <a:t>Specify HST-SFN CA requirements based on Rel.14 train speed (350km/h)</a:t>
            </a:r>
          </a:p>
          <a:p>
            <a:pPr lvl="1"/>
            <a:r>
              <a:rPr lang="en-US" altLang="zh-CN" dirty="0"/>
              <a:t>Ericsson, Qualcomm, NTT DOCOMO, CMCC</a:t>
            </a:r>
          </a:p>
          <a:p>
            <a:pPr marL="457200" lvl="1" indent="0">
              <a:buNone/>
            </a:pPr>
            <a:endParaRPr lang="en-US" altLang="zh-CN" strike="sngStrike" dirty="0"/>
          </a:p>
          <a:p>
            <a:r>
              <a:rPr lang="en-US" altLang="zh-CN" sz="2400" strike="sngStrike" dirty="0">
                <a:solidFill>
                  <a:srgbClr val="FF0000"/>
                </a:solidFill>
              </a:rPr>
              <a:t>Not Define HST-SFN CA requirements</a:t>
            </a:r>
          </a:p>
          <a:p>
            <a:pPr lvl="1"/>
            <a:r>
              <a:rPr lang="en-US" altLang="zh-CN" strike="sngStrike" dirty="0">
                <a:solidFill>
                  <a:srgbClr val="FF0000"/>
                </a:solidFill>
              </a:rPr>
              <a:t>Intel, MTK</a:t>
            </a:r>
          </a:p>
          <a:p>
            <a:endParaRPr lang="en-US" dirty="0"/>
          </a:p>
          <a:p>
            <a:r>
              <a:rPr lang="en-US" altLang="zh-CN" sz="2000" dirty="0"/>
              <a:t>Note: Chairman note in last meeting stated, “the WID does not preclude the discussion or introduction of HST-SFN CA demodulation performance requirements.” To align with extension of RRM requirements to CA and also in agreement with carriers that have HST deployments, CA requirement should be specified.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03281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WF on HST-SF scenario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619078"/>
            <a:ext cx="10515600" cy="5238922"/>
          </a:xfrm>
        </p:spPr>
        <p:txBody>
          <a:bodyPr>
            <a:normAutofit/>
          </a:bodyPr>
          <a:lstStyle/>
          <a:p>
            <a:r>
              <a:rPr kumimoji="1" lang="en-US" altLang="ja-JP" sz="2400" dirty="0"/>
              <a:t>Option 1: HST-SFN </a:t>
            </a:r>
            <a:r>
              <a:rPr lang="en-US" altLang="ja-JP" sz="2400" dirty="0"/>
              <a:t>b</a:t>
            </a:r>
            <a:r>
              <a:rPr kumimoji="1" lang="en-US" altLang="ja-JP" sz="2400" dirty="0"/>
              <a:t>i-directional scenario (</a:t>
            </a:r>
            <a:r>
              <a:rPr lang="en-US" altLang="ja-JP" sz="2400" dirty="0"/>
              <a:t>Huawei, CMCC, Intel, NTT DOCOMO, Qualcomm, MTK)</a:t>
            </a:r>
          </a:p>
          <a:p>
            <a:pPr lvl="1" hangingPunct="0"/>
            <a:r>
              <a:rPr lang="en-US" dirty="0">
                <a:solidFill>
                  <a:srgbClr val="FF0000"/>
                </a:solidFill>
              </a:rPr>
              <a:t>Two options of maximum Doppler</a:t>
            </a:r>
          </a:p>
          <a:p>
            <a:pPr lvl="2" hangingPunct="0"/>
            <a:r>
              <a:rPr lang="en-US" sz="2400" strike="sngStrike" dirty="0">
                <a:solidFill>
                  <a:srgbClr val="FF0000"/>
                </a:solidFill>
              </a:rPr>
              <a:t>Option 1: 1100Hz</a:t>
            </a:r>
          </a:p>
          <a:p>
            <a:pPr lvl="2" hangingPunct="0"/>
            <a:r>
              <a:rPr lang="en-US" sz="2400" dirty="0">
                <a:solidFill>
                  <a:srgbClr val="FF0000"/>
                </a:solidFill>
              </a:rPr>
              <a:t>Option 2: 972Hz</a:t>
            </a:r>
          </a:p>
          <a:p>
            <a:pPr lvl="1" hangingPunct="0"/>
            <a:r>
              <a:rPr lang="en-US" dirty="0">
                <a:solidFill>
                  <a:srgbClr val="FF0000"/>
                </a:solidFill>
              </a:rPr>
              <a:t>MCS options from 12 to 16</a:t>
            </a:r>
          </a:p>
          <a:p>
            <a:pPr lvl="2" hangingPunct="0"/>
            <a:r>
              <a:rPr lang="en-US" sz="2400" dirty="0">
                <a:solidFill>
                  <a:srgbClr val="FF0000"/>
                </a:solidFill>
              </a:rPr>
              <a:t>(Qualcomm) select MCS 13 for 972Hz maximum Doppler</a:t>
            </a:r>
          </a:p>
          <a:p>
            <a:r>
              <a:rPr kumimoji="1" lang="en-US" altLang="ja-JP" sz="2400" dirty="0"/>
              <a:t>Option 2: HST-SFN </a:t>
            </a:r>
            <a:r>
              <a:rPr lang="en-US" altLang="ja-JP" sz="2400" dirty="0" err="1"/>
              <a:t>u</a:t>
            </a:r>
            <a:r>
              <a:rPr kumimoji="1" lang="en-US" altLang="ja-JP" sz="2400" dirty="0" err="1"/>
              <a:t>ni</a:t>
            </a:r>
            <a:r>
              <a:rPr kumimoji="1" lang="en-US" altLang="ja-JP" sz="2400" dirty="0"/>
              <a:t>-directional scenario (</a:t>
            </a:r>
            <a:r>
              <a:rPr lang="en-US" altLang="ja-JP" sz="2400" dirty="0"/>
              <a:t>Ericsson, Qualcomm)</a:t>
            </a:r>
          </a:p>
          <a:p>
            <a:pPr lvl="1" hangingPunct="0"/>
            <a:r>
              <a:rPr lang="en-US" dirty="0"/>
              <a:t>Maximum Doppler shift for downlink for </a:t>
            </a:r>
            <a:r>
              <a:rPr lang="en-US" dirty="0" err="1"/>
              <a:t>uni</a:t>
            </a:r>
            <a:r>
              <a:rPr lang="en-US" dirty="0"/>
              <a:t>-directional</a:t>
            </a:r>
          </a:p>
          <a:p>
            <a:pPr lvl="2" hangingPunct="0"/>
            <a:r>
              <a:rPr lang="en-US" sz="2400" dirty="0"/>
              <a:t>Option 1: 1250Hz (Qualcomm)</a:t>
            </a:r>
          </a:p>
          <a:p>
            <a:pPr lvl="2" hangingPunct="0"/>
            <a:r>
              <a:rPr lang="en-US" sz="2400" dirty="0"/>
              <a:t>Other options with lower values compared to above not precluded</a:t>
            </a:r>
            <a:endParaRPr lang="en-US" altLang="ja-JP" sz="2400" dirty="0"/>
          </a:p>
          <a:p>
            <a:r>
              <a:rPr lang="en-US" altLang="ja-JP" sz="2400" dirty="0"/>
              <a:t>FFS: whether both bi- and </a:t>
            </a:r>
            <a:r>
              <a:rPr lang="en-US" altLang="ja-JP" sz="2400" dirty="0" err="1"/>
              <a:t>uni</a:t>
            </a:r>
            <a:r>
              <a:rPr lang="en-US" altLang="ja-JP" sz="2400" dirty="0"/>
              <a:t>-directional scenario are specified or not.</a:t>
            </a:r>
          </a:p>
        </p:txBody>
      </p:sp>
    </p:spTree>
    <p:extLst>
      <p:ext uri="{BB962C8B-B14F-4D97-AF65-F5344CB8AC3E}">
        <p14:creationId xmlns:p14="http://schemas.microsoft.com/office/powerpoint/2010/main" val="33003896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1DF64-BD85-4F7E-8A9B-C9ADD96A99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on Additional Test to be Introduced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E1D1ED-FF4C-4F6B-AF30-6376C5F9E1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59734"/>
          </a:xfrm>
        </p:spPr>
        <p:txBody>
          <a:bodyPr>
            <a:normAutofit/>
          </a:bodyPr>
          <a:lstStyle/>
          <a:p>
            <a:r>
              <a:rPr lang="en-US" strike="sngStrike" dirty="0">
                <a:solidFill>
                  <a:srgbClr val="FF0000"/>
                </a:solidFill>
              </a:rPr>
              <a:t>Option 1(</a:t>
            </a:r>
            <a:r>
              <a:rPr lang="en-US" altLang="zh-CN" strike="sngStrike" dirty="0">
                <a:solidFill>
                  <a:srgbClr val="FF0000"/>
                </a:solidFill>
              </a:rPr>
              <a:t>NTT DOCOMO</a:t>
            </a:r>
            <a:r>
              <a:rPr lang="en-US" strike="sngStrike" dirty="0">
                <a:solidFill>
                  <a:srgbClr val="FF0000"/>
                </a:solidFill>
              </a:rPr>
              <a:t>): add tests for HST single tap and multi-path with 500km/h speed, only applicable to UEs without enhanced HST-SFN capability</a:t>
            </a:r>
          </a:p>
          <a:p>
            <a:endParaRPr lang="en-US" dirty="0"/>
          </a:p>
          <a:p>
            <a:r>
              <a:rPr lang="en-US" dirty="0"/>
              <a:t>Option 2(Qualcomm): add test for only HST single tap with 500km/h speed, only applicable to UEs without enhanced HST-SFN capability</a:t>
            </a:r>
          </a:p>
          <a:p>
            <a:endParaRPr lang="en-US" dirty="0"/>
          </a:p>
          <a:p>
            <a:r>
              <a:rPr lang="en-US" dirty="0"/>
              <a:t>Option 3(Intel, MTK): do not specify additional tests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70248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WF on </a:t>
            </a:r>
            <a:r>
              <a:rPr lang="en-US" altLang="ja-JP" dirty="0"/>
              <a:t>Transmission Mode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907685"/>
          </a:xfrm>
        </p:spPr>
        <p:txBody>
          <a:bodyPr>
            <a:noAutofit/>
          </a:bodyPr>
          <a:lstStyle/>
          <a:p>
            <a:r>
              <a:rPr lang="en-US" altLang="ja-JP" sz="3200" dirty="0"/>
              <a:t>Transmission mode for test to be added:</a:t>
            </a:r>
          </a:p>
          <a:p>
            <a:pPr lvl="1"/>
            <a:r>
              <a:rPr lang="en-US" altLang="ja-JP" sz="2800" dirty="0"/>
              <a:t>TM3</a:t>
            </a:r>
          </a:p>
          <a:p>
            <a:pPr lvl="2"/>
            <a:r>
              <a:rPr lang="en-US" altLang="ja-JP" sz="2400" dirty="0"/>
              <a:t>Qualcomm, Intel, MTK, Ericsson, NTT DOCOMO,CMCC</a:t>
            </a:r>
          </a:p>
          <a:p>
            <a:pPr lvl="2"/>
            <a:endParaRPr lang="en-US" altLang="ja-JP" sz="2400" dirty="0"/>
          </a:p>
          <a:p>
            <a:pPr lvl="1"/>
            <a:r>
              <a:rPr lang="en-US" altLang="ja-JP" sz="2800" strike="sngStrike" dirty="0">
                <a:solidFill>
                  <a:srgbClr val="FF0000"/>
                </a:solidFill>
              </a:rPr>
              <a:t>DMRS-based TM in addition to TM3</a:t>
            </a:r>
          </a:p>
          <a:p>
            <a:pPr lvl="2"/>
            <a:r>
              <a:rPr lang="en-US" altLang="ja-JP" sz="2400" strike="sngStrike" dirty="0">
                <a:solidFill>
                  <a:srgbClr val="FF0000"/>
                </a:solidFill>
              </a:rPr>
              <a:t>Huawei</a:t>
            </a:r>
          </a:p>
          <a:p>
            <a:pPr lvl="3"/>
            <a:r>
              <a:rPr lang="en-US" altLang="ja-JP" sz="2200" strike="sngStrike" dirty="0">
                <a:solidFill>
                  <a:srgbClr val="FF0000"/>
                </a:solidFill>
              </a:rPr>
              <a:t>Interested companies to further discuss the potential benefits, impacts and solutions for DMRS-based transmission </a:t>
            </a:r>
            <a:endParaRPr lang="en-US" altLang="ja-JP" sz="2200" dirty="0">
              <a:solidFill>
                <a:srgbClr val="FF0000"/>
              </a:solidFill>
            </a:endParaRPr>
          </a:p>
          <a:p>
            <a:pPr marL="1371600" lvl="3" indent="0">
              <a:buNone/>
            </a:pPr>
            <a:endParaRPr lang="en-US" altLang="ja-JP" sz="2400" dirty="0">
              <a:solidFill>
                <a:srgbClr val="FF0000"/>
              </a:solidFill>
            </a:endParaRPr>
          </a:p>
          <a:p>
            <a:pPr lvl="1"/>
            <a:r>
              <a:rPr lang="en-US" altLang="ja-JP" sz="2000" dirty="0"/>
              <a:t>NOTE: the proposed base station frequency compensation scheme is not feasible due to implementation complexity and accuracy of UE Doppler shift estimation, and the potential benefit is limited by DMRS overhead </a:t>
            </a:r>
            <a:r>
              <a:rPr lang="en-US" altLang="ja-JP" sz="2000"/>
              <a:t>and the absence </a:t>
            </a:r>
            <a:r>
              <a:rPr lang="en-US" altLang="ja-JP" sz="2000" dirty="0"/>
              <a:t>of CSI feedback </a:t>
            </a:r>
          </a:p>
          <a:p>
            <a:pPr marL="914400" lvl="2" indent="0">
              <a:buNone/>
            </a:pPr>
            <a:endParaRPr lang="en-US" altLang="ja-JP" sz="2400" dirty="0"/>
          </a:p>
        </p:txBody>
      </p:sp>
    </p:spTree>
    <p:extLst>
      <p:ext uri="{BB962C8B-B14F-4D97-AF65-F5344CB8AC3E}">
        <p14:creationId xmlns:p14="http://schemas.microsoft.com/office/powerpoint/2010/main" val="12445810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b">
        <a:normAutofit/>
      </a:bodyPr>
      <a:lstStyle>
        <a:defPPr algn="l">
          <a:defRPr sz="2400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D5F11EDB6003943AFB1BB40A9FED0F1" ma:contentTypeVersion="0" ma:contentTypeDescription="Create a new document." ma:contentTypeScope="" ma:versionID="c69ba1931759e5c17fa13d31fb723955">
  <xsd:schema xmlns:xsd="http://www.w3.org/2001/XMLSchema" xmlns:xs="http://www.w3.org/2001/XMLSchema" xmlns:p="http://schemas.microsoft.com/office/2006/metadata/properties" xmlns:ns2="ad7e9c84-eee2-4f04-8dc4-d8da4998942e" targetNamespace="http://schemas.microsoft.com/office/2006/metadata/properties" ma:root="true" ma:fieldsID="9da0cf97f3e0164b92929a1dde12b505" ns2:_="">
    <xsd:import namespace="ad7e9c84-eee2-4f04-8dc4-d8da4998942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7e9c84-eee2-4f04-8dc4-d8da4998942e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ad7e9c84-eee2-4f04-8dc4-d8da4998942e">2NQM6TFEKNAF-1113531484-405</_dlc_DocId>
    <_dlc_DocIdUrl xmlns="ad7e9c84-eee2-4f04-8dc4-d8da4998942e">
      <Url>https://sharepoint.qualcomm.com/corp/standards/3GPP/RAN4/_layouts/15/DocIdRedir.aspx?ID=2NQM6TFEKNAF-1113531484-405</Url>
      <Description>2NQM6TFEKNAF-1113531484-405</Description>
    </_dlc_DocIdUrl>
  </documentManagement>
</p:properties>
</file>

<file path=customXml/itemProps1.xml><?xml version="1.0" encoding="utf-8"?>
<ds:datastoreItem xmlns:ds="http://schemas.openxmlformats.org/officeDocument/2006/customXml" ds:itemID="{976FE994-DAE8-40C5-A40E-E38535140DA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3BB1C69-1FED-45BB-B7CF-3F7438548C9D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24A23E71-724B-4111-88A9-A603D58511D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d7e9c84-eee2-4f04-8dc4-d8da4998942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915B6836-671D-48E1-BF95-B3179872419A}">
  <ds:schemaRefs>
    <ds:schemaRef ds:uri="ad7e9c84-eee2-4f04-8dc4-d8da4998942e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1580</TotalTime>
  <Words>370</Words>
  <Application>Microsoft Office PowerPoint</Application>
  <PresentationFormat>Widescreen</PresentationFormat>
  <Paragraphs>40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游ゴシック</vt:lpstr>
      <vt:lpstr>游ゴシック Light</vt:lpstr>
      <vt:lpstr>Arial</vt:lpstr>
      <vt:lpstr>Calibri</vt:lpstr>
      <vt:lpstr>Office テーマ</vt:lpstr>
      <vt:lpstr>Way forward on UE demodulation enhancement for HST</vt:lpstr>
      <vt:lpstr>WF on extension of demod requirements to CA</vt:lpstr>
      <vt:lpstr>WF on HST-SF scenario</vt:lpstr>
      <vt:lpstr>WF on Additional Test to be Introduced</vt:lpstr>
      <vt:lpstr>WF on Transmission Mode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demodulation in Rel.16 LTE HST</dc:title>
  <dc:creator>高田 卓馬</dc:creator>
  <cp:keywords>CTPClassification=CTP_NT</cp:keywords>
  <cp:lastModifiedBy>Chu-Hsiang Huang</cp:lastModifiedBy>
  <cp:revision>143</cp:revision>
  <dcterms:created xsi:type="dcterms:W3CDTF">2019-02-28T07:17:14Z</dcterms:created>
  <dcterms:modified xsi:type="dcterms:W3CDTF">2019-05-03T21:25:40Z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35ceea05-1edc-403b-8c61-5eee6591a97d</vt:lpwstr>
  </property>
  <property fmtid="{D5CDD505-2E9C-101B-9397-08002B2CF9AE}" pid="3" name="CTP_TimeStamp">
    <vt:lpwstr>2019-03-01 10:54:19Z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1554686601</vt:lpwstr>
  </property>
  <property fmtid="{D5CDD505-2E9C-101B-9397-08002B2CF9AE}" pid="12" name="ContentTypeId">
    <vt:lpwstr>0x0101006D5F11EDB6003943AFB1BB40A9FED0F1</vt:lpwstr>
  </property>
  <property fmtid="{D5CDD505-2E9C-101B-9397-08002B2CF9AE}" pid="13" name="_dlc_DocIdItemGuid">
    <vt:lpwstr>60cb7f80-b053-4e2c-9025-fc74487befa6</vt:lpwstr>
  </property>
</Properties>
</file>