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7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314" y="1122363"/>
            <a:ext cx="10716986" cy="2387600"/>
          </a:xfrm>
        </p:spPr>
        <p:txBody>
          <a:bodyPr>
            <a:normAutofit/>
          </a:bodyPr>
          <a:lstStyle/>
          <a:p>
            <a:r>
              <a:rPr lang="sv-SE" sz="5400" dirty="0"/>
              <a:t>WF for Introduction of band n259 WI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NV, USA, 13-17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60655"/>
            <a:ext cx="3544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R4-1907105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94475-6834-4163-8470-68576AE9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Background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569B4-B9F3-4DC3-90CA-3D22D040E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9348"/>
            <a:ext cx="9498496" cy="4437615"/>
          </a:xfrm>
        </p:spPr>
        <p:txBody>
          <a:bodyPr/>
          <a:lstStyle/>
          <a:p>
            <a:pPr marL="0" indent="0" hangingPunct="0">
              <a:buNone/>
            </a:pPr>
            <a:r>
              <a:rPr lang="en-GB" dirty="0"/>
              <a:t>Agreement: </a:t>
            </a:r>
            <a:endParaRPr lang="en-US" dirty="0"/>
          </a:p>
          <a:p>
            <a:pPr hangingPunct="0"/>
            <a:r>
              <a:rPr lang="en-GB" dirty="0"/>
              <a:t>Two Band plan for n259:  </a:t>
            </a:r>
            <a:endParaRPr lang="en-US" dirty="0"/>
          </a:p>
          <a:p>
            <a:pPr lvl="1" hangingPunct="0"/>
            <a:r>
              <a:rPr lang="en-GB" dirty="0"/>
              <a:t>	Option 1: 39.5GHz – 43.5GHz </a:t>
            </a:r>
            <a:endParaRPr lang="en-US" dirty="0"/>
          </a:p>
          <a:p>
            <a:pPr lvl="1" hangingPunct="0"/>
            <a:r>
              <a:rPr lang="en-GB" dirty="0"/>
              <a:t>	Option 2: 37GHz – 43.5GHz </a:t>
            </a:r>
            <a:endParaRPr lang="en-US" dirty="0"/>
          </a:p>
          <a:p>
            <a:pPr hangingPunct="0"/>
            <a:r>
              <a:rPr lang="en-GB" dirty="0"/>
              <a:t>RAN4 is going to decide the band plan by Aug meeting. </a:t>
            </a:r>
            <a:endParaRPr lang="en-US" dirty="0"/>
          </a:p>
          <a:p>
            <a:pPr hangingPunct="0"/>
            <a:r>
              <a:rPr lang="en-GB" dirty="0"/>
              <a:t>By Aug meeting, if no conclusion is reached for option 2, option 1 will be agreed as band plan for n259</a:t>
            </a:r>
            <a:endParaRPr lang="en-US" dirty="0"/>
          </a:p>
          <a:p>
            <a:pPr marL="0" indent="0">
              <a:buNone/>
            </a:pPr>
            <a:endParaRPr lang="sv-SE" sz="4000" dirty="0"/>
          </a:p>
        </p:txBody>
      </p:sp>
    </p:spTree>
    <p:extLst>
      <p:ext uri="{BB962C8B-B14F-4D97-AF65-F5344CB8AC3E}">
        <p14:creationId xmlns:p14="http://schemas.microsoft.com/office/powerpoint/2010/main" val="376518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FC8BB-0951-4F40-AEF4-ADFEC318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85EAC-06B5-4D7B-A998-5C587A3DC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825625"/>
            <a:ext cx="11085443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GB" dirty="0"/>
          </a:p>
          <a:p>
            <a:pPr marL="0" indent="0" hangingPunct="0">
              <a:buNone/>
            </a:pPr>
            <a:r>
              <a:rPr lang="en-GB" dirty="0"/>
              <a:t>             Agreement on lower limit of band n259 in RAN4#92 meeting</a:t>
            </a:r>
          </a:p>
          <a:p>
            <a:pPr marL="0" indent="0" hangingPunct="0">
              <a:buNone/>
            </a:pPr>
            <a:endParaRPr lang="en-GB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69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5042</TotalTime>
  <Words>36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WF for Introduction of band n259 WI</vt:lpstr>
      <vt:lpstr>Background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119</cp:revision>
  <dcterms:created xsi:type="dcterms:W3CDTF">2018-11-12T22:28:56Z</dcterms:created>
  <dcterms:modified xsi:type="dcterms:W3CDTF">2019-05-03T19:29:16Z</dcterms:modified>
</cp:coreProperties>
</file>