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ihaneh Malekafzali" initials="RM" lastIdx="1" clrIdx="0">
    <p:extLst>
      <p:ext uri="{19B8F6BF-5375-455C-9EA6-DF929625EA0E}">
        <p15:presenceInfo xmlns:p15="http://schemas.microsoft.com/office/powerpoint/2012/main" userId="Reihaneh Malekafza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WF for NR-U Band plan 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... 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#90bis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NV, USA, 13-17 May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60655"/>
            <a:ext cx="2449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R4-1907100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94475-6834-4163-8470-68576AE96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Background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A569B4-B9F3-4DC3-90CA-3D22D040E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9348"/>
            <a:ext cx="9498496" cy="4437615"/>
          </a:xfrm>
        </p:spPr>
        <p:txBody>
          <a:bodyPr/>
          <a:lstStyle/>
          <a:p>
            <a:endParaRPr lang="sv-SE" sz="4000" dirty="0"/>
          </a:p>
          <a:p>
            <a:r>
              <a:rPr lang="sv-SE" sz="4000" dirty="0"/>
              <a:t>It has been agreed that RAN4 will refarm band 46 as NR band n46 for NR-U usage in 5GHz range</a:t>
            </a:r>
            <a:r>
              <a:rPr lang="sv-SE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187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FC8BB-0951-4F40-AEF4-ADFEC3182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Way forward for 5GHz range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85EAC-06B5-4D7B-A998-5C587A3DC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57" y="1825625"/>
            <a:ext cx="11085443" cy="4351338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dirty="0"/>
              <a:t>Agreement on NR-U </a:t>
            </a:r>
            <a:r>
              <a:rPr lang="en-GB" dirty="0" err="1"/>
              <a:t>bandplan</a:t>
            </a:r>
            <a:r>
              <a:rPr lang="en-GB" dirty="0"/>
              <a:t> and channelization for 5GHz range </a:t>
            </a:r>
          </a:p>
          <a:p>
            <a:pPr marL="0" indent="0" hangingPunct="0">
              <a:buNone/>
            </a:pPr>
            <a:endParaRPr lang="en-GB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GB" i="1" dirty="0"/>
              <a:t>No </a:t>
            </a:r>
            <a:r>
              <a:rPr lang="en-GB" i="1" dirty="0" err="1"/>
              <a:t>subbands</a:t>
            </a:r>
            <a:r>
              <a:rPr lang="en-GB" i="1" dirty="0"/>
              <a:t> should be defined for band n46   </a:t>
            </a:r>
            <a:endParaRPr lang="en-US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GB" i="1" dirty="0"/>
              <a:t>For UE conformance testing, 5350-5470 MHz is exempt from testing.</a:t>
            </a:r>
            <a:endParaRPr lang="en-US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US" i="1" dirty="0"/>
              <a:t>Define 10MHz, 20MHz, 40MHz, 80MHz CBW for band n46.</a:t>
            </a:r>
            <a:endParaRPr lang="en-US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GB" i="1" dirty="0"/>
              <a:t>The NR-U channel access structure in 5GHz spectrum for Type B multi-carrier transmission shall   follow ETSI BRAN spec EN 301 893.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69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Way forward for 6GHz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0" y="1557268"/>
            <a:ext cx="10515600" cy="485895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3200" dirty="0"/>
              <a:t>Agreement on NR-U </a:t>
            </a:r>
            <a:r>
              <a:rPr lang="en-GB" sz="3200" dirty="0" err="1"/>
              <a:t>bandplan</a:t>
            </a:r>
            <a:r>
              <a:rPr lang="en-GB" sz="3200" dirty="0"/>
              <a:t> for 6GHz range </a:t>
            </a:r>
          </a:p>
          <a:p>
            <a:pPr marL="0" indent="0">
              <a:buNone/>
            </a:pPr>
            <a:endParaRPr lang="en-GB" sz="3200" dirty="0"/>
          </a:p>
          <a:p>
            <a:pPr lvl="1" fontAlgn="base" hangingPunct="0"/>
            <a:r>
              <a:rPr lang="en-GB" i="1" dirty="0"/>
              <a:t>Specify a band for unlicensed usage within 5925-6425MHz spectrum.</a:t>
            </a:r>
            <a:endParaRPr lang="en-US" sz="2800" dirty="0"/>
          </a:p>
          <a:p>
            <a:pPr marL="0" indent="0">
              <a:buNone/>
            </a:pPr>
            <a:endParaRPr lang="en-GB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4704</TotalTime>
  <Words>125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Unicode MS</vt:lpstr>
      <vt:lpstr>Calibri</vt:lpstr>
      <vt:lpstr>Calibri Light</vt:lpstr>
      <vt:lpstr>Office Theme</vt:lpstr>
      <vt:lpstr>WF for NR-U Band plan work</vt:lpstr>
      <vt:lpstr>Background</vt:lpstr>
      <vt:lpstr>Way forward for 5GHz range</vt:lpstr>
      <vt:lpstr>Way forward for 6GHz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Reihaneh Malekafzali</cp:lastModifiedBy>
  <cp:revision>110</cp:revision>
  <dcterms:created xsi:type="dcterms:W3CDTF">2018-11-12T22:28:56Z</dcterms:created>
  <dcterms:modified xsi:type="dcterms:W3CDTF">2019-05-03T19:34:17Z</dcterms:modified>
</cp:coreProperties>
</file>