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4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RRM Requirements for HST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#91	                                                                                                                        R4-1907091</a:t>
            </a:r>
          </a:p>
          <a:p>
            <a:pPr hangingPunct="0"/>
            <a:r>
              <a:rPr lang="en-US" b="1" dirty="0"/>
              <a:t>Reno, Nevada, USA, 13th – 17th May 2019</a:t>
            </a:r>
            <a:endParaRPr lang="en-GB" b="1" dirty="0"/>
          </a:p>
          <a:p>
            <a:pPr hangingPunct="0"/>
            <a:r>
              <a:rPr lang="en-GB" b="1" dirty="0"/>
              <a:t>Agenda Item: 6.10.10.1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Way Forward: General</a:t>
            </a:r>
            <a:endParaRPr lang="en-GB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80" y="2243579"/>
            <a:ext cx="11955439" cy="4534294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Specify RRM requirements (new or existing) for HST in </a:t>
            </a:r>
            <a:r>
              <a:rPr lang="en-US" b="1" dirty="0"/>
              <a:t>Rel-15</a:t>
            </a:r>
            <a:r>
              <a:rPr lang="en-US" dirty="0"/>
              <a:t>, provided HST performance requirements are also specified in the same release;</a:t>
            </a:r>
            <a:endParaRPr lang="sv-SE" sz="2000" dirty="0"/>
          </a:p>
          <a:p>
            <a:pPr lvl="1"/>
            <a:r>
              <a:rPr lang="en-US" dirty="0"/>
              <a:t>At least in TS 38.133 is impacted,</a:t>
            </a:r>
            <a:endParaRPr lang="sv-SE" sz="1800" dirty="0"/>
          </a:p>
          <a:p>
            <a:pPr lvl="1"/>
            <a:r>
              <a:rPr lang="en-US" dirty="0"/>
              <a:t>TS 36.133 may be impacted in case HST is supported for EN-DC or NE-DC</a:t>
            </a:r>
            <a:endParaRPr lang="sv-SE" sz="1800" dirty="0"/>
          </a:p>
          <a:p>
            <a:pPr lvl="0"/>
            <a:endParaRPr lang="en-US" dirty="0"/>
          </a:p>
          <a:p>
            <a:pPr lvl="0"/>
            <a:r>
              <a:rPr lang="en-US" dirty="0"/>
              <a:t>Add a note in the requirements applicability section clarifying the applicable bands and frequency ranges (e.g., all non-SDL and non-SUL frequency bands FR1)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Rel-15 NR RRM requirements for HST are specified (new or existing) for SA NR only without CA and without inter-RAT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Way Forward: Measurements and Accuracy Requirements</a:t>
            </a:r>
            <a:endParaRPr lang="en-GB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80" y="1766104"/>
            <a:ext cx="11955439" cy="501176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UE measurement capability for HST is the same as for general Rel-15 NR UE, including:</a:t>
            </a:r>
            <a:endParaRPr lang="sv-SE" sz="2000" dirty="0"/>
          </a:p>
          <a:p>
            <a:pPr lvl="1"/>
            <a:r>
              <a:rPr lang="en-US" dirty="0"/>
              <a:t>the number of frequency layers,</a:t>
            </a:r>
            <a:endParaRPr lang="sv-SE" sz="1800" dirty="0"/>
          </a:p>
          <a:p>
            <a:pPr lvl="1"/>
            <a:r>
              <a:rPr lang="en-US" dirty="0"/>
              <a:t>reporting criteria,</a:t>
            </a:r>
            <a:endParaRPr lang="sv-SE" sz="1800" dirty="0"/>
          </a:p>
          <a:p>
            <a:pPr lvl="1"/>
            <a:r>
              <a:rPr lang="en-US" dirty="0"/>
              <a:t>the number of measured cells and beams</a:t>
            </a:r>
          </a:p>
          <a:p>
            <a:endParaRPr lang="en-US" sz="600" dirty="0"/>
          </a:p>
          <a:p>
            <a:r>
              <a:rPr lang="en-US" dirty="0"/>
              <a:t>Clarify all requirements sections applicable for HST in the requirements applicability section (section 3.6); further requirements details for HST, including configuration restrictions, can be captured in the relevant sections</a:t>
            </a:r>
          </a:p>
          <a:p>
            <a:endParaRPr lang="en-US" sz="800" dirty="0"/>
          </a:p>
          <a:p>
            <a:pPr lvl="0"/>
            <a:r>
              <a:rPr lang="en-US" dirty="0"/>
              <a:t>Existing cell reselection, cell identification, and measurement requirements can apply also for UE configured with HST measurements, under additional conditions, e.g.,</a:t>
            </a:r>
            <a:endParaRPr lang="sv-SE" sz="2000" dirty="0"/>
          </a:p>
          <a:p>
            <a:pPr lvl="1"/>
            <a:r>
              <a:rPr lang="en-US" dirty="0"/>
              <a:t>SMTC and SSB periodicity do not exceed 20 ms,</a:t>
            </a:r>
          </a:p>
          <a:p>
            <a:pPr lvl="1"/>
            <a:r>
              <a:rPr lang="en-US" dirty="0"/>
              <a:t>CSI-RS periodicity (for beam management and RLM) does not exceed 20 ms</a:t>
            </a:r>
          </a:p>
          <a:p>
            <a:endParaRPr lang="en-US" sz="600" dirty="0"/>
          </a:p>
          <a:p>
            <a:r>
              <a:rPr lang="en-US" dirty="0"/>
              <a:t>The existing Rel-15 NR measurement accuracy requirements apply also for HST propagation conditions</a:t>
            </a:r>
            <a:endParaRPr lang="sv-SE" sz="10000" dirty="0"/>
          </a:p>
        </p:txBody>
      </p:sp>
    </p:spTree>
    <p:extLst>
      <p:ext uri="{BB962C8B-B14F-4D97-AF65-F5344CB8AC3E}">
        <p14:creationId xmlns:p14="http://schemas.microsoft.com/office/powerpoint/2010/main" val="203205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Way Forward: RRM Test Cases</a:t>
            </a:r>
            <a:endParaRPr lang="en-GB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80" y="2092101"/>
            <a:ext cx="11955439" cy="416292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No RRM test cases will be specified for NR HST in Rel-15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481076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8425</TotalTime>
  <Words>270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RRM Requirements for HST</vt:lpstr>
      <vt:lpstr>Way Forward: General</vt:lpstr>
      <vt:lpstr>Way Forward: Measurements and Accuracy Requirements</vt:lpstr>
      <vt:lpstr>Way Forward: RRM Test Cases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ericsson</cp:lastModifiedBy>
  <cp:revision>805</cp:revision>
  <dcterms:created xsi:type="dcterms:W3CDTF">2016-04-13T15:12:29Z</dcterms:created>
  <dcterms:modified xsi:type="dcterms:W3CDTF">2019-05-03T19:18:13Z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