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#90bis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Reno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US, 13th – 17th May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WF on Rel-16 </a:t>
            </a:r>
            <a:r>
              <a:rPr lang="en-US" altLang="zh-CN" sz="4000" dirty="0" err="1">
                <a:latin typeface="Calibri" panose="020F0502020204030204" pitchFamily="34" charset="0"/>
              </a:rPr>
              <a:t>eMTC</a:t>
            </a:r>
            <a:r>
              <a:rPr lang="en-US" altLang="zh-CN" sz="4000" dirty="0">
                <a:latin typeface="Calibri" panose="020F0502020204030204" pitchFamily="34" charset="0"/>
              </a:rPr>
              <a:t> RRM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R4-1906585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DL quality report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further waits for RAN1 decision on the MPDCCH parameter for the case where the repetition number in DL quality information equals to 1.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Re-use </a:t>
            </a:r>
            <a:r>
              <a:rPr lang="en-US" altLang="zh-CN" sz="2000" dirty="0">
                <a:solidFill>
                  <a:prstClr val="black"/>
                </a:solidFill>
              </a:rPr>
              <a:t>the same evaluation period (T1 and T2) from NB-</a:t>
            </a:r>
            <a:r>
              <a:rPr lang="en-US" altLang="zh-CN" sz="2000" dirty="0" err="1">
                <a:solidFill>
                  <a:prstClr val="black"/>
                </a:solidFill>
              </a:rPr>
              <a:t>IoT</a:t>
            </a:r>
            <a:r>
              <a:rPr lang="en-US" altLang="zh-CN" sz="2000" dirty="0">
                <a:solidFill>
                  <a:prstClr val="black"/>
                </a:solidFill>
              </a:rPr>
              <a:t> for </a:t>
            </a:r>
            <a:r>
              <a:rPr lang="en-US" altLang="zh-CN" sz="2000" dirty="0" err="1">
                <a:solidFill>
                  <a:prstClr val="black"/>
                </a:solidFill>
              </a:rPr>
              <a:t>eMTC</a:t>
            </a:r>
            <a:r>
              <a:rPr lang="en-US" altLang="zh-CN" sz="2000" dirty="0">
                <a:solidFill>
                  <a:prstClr val="black"/>
                </a:solidFill>
              </a:rPr>
              <a:t> for DL quality report in Msg3.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further waits for RAN1 decision on the exact contents of the reporting before discussing the report mapping.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The </a:t>
            </a:r>
            <a:r>
              <a:rPr lang="en-US" altLang="zh-CN" sz="2000" dirty="0">
                <a:solidFill>
                  <a:prstClr val="black"/>
                </a:solidFill>
              </a:rPr>
              <a:t>definition of measurement accuracy of DL quality report in Msg3 can re-use from NB-</a:t>
            </a:r>
            <a:r>
              <a:rPr lang="en-US" altLang="zh-CN" sz="2000" dirty="0" err="1">
                <a:solidFill>
                  <a:prstClr val="black"/>
                </a:solidFill>
              </a:rPr>
              <a:t>IoT</a:t>
            </a:r>
            <a:r>
              <a:rPr lang="en-US" altLang="zh-CN" sz="2000" dirty="0">
                <a:solidFill>
                  <a:prstClr val="black"/>
                </a:solidFill>
              </a:rPr>
              <a:t>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to discuss the hypothetical MPDCCH parameters and the evaluation period for quality reporting in Connected. 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WUS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In </a:t>
            </a:r>
            <a:r>
              <a:rPr lang="en-US" altLang="zh-CN" sz="2000" dirty="0">
                <a:solidFill>
                  <a:prstClr val="black"/>
                </a:solidFill>
              </a:rPr>
              <a:t>Rel-16, Rel-15 WUS reception requirements apply for Rel-15 UE.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to check if Rel-15 WUS reception requirements can apply for Rel-16 UE when Rel-15 WUS is sharing same WUS resource with Rel-16 WUS with single-sequence CDM.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to check if new requirements for needed for Rel-16 WUS reception based on the sequence design, for shared and not-shared WUS resource.</a:t>
            </a: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13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PUR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does not need to further discuss the value(s) of threshold(s) for RSRP change.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does not further discuss using TA change or DL/UL timing change together with RSRP change for TA validation.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may further discuss whether there is restriction to apply RSRP change for TA validation in enhanced coverage.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does not need to define the threshold for time duration for TA validation. The TA timer is up to network configuration. 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6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</TotalTime>
  <Words>263</Words>
  <Application>Microsoft Office PowerPoint</Application>
  <PresentationFormat>全屏显示(4:3)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3GPP TSG-RAN WG4 Meeting #90bis Reno, US, 13th – 17th May 2019</vt:lpstr>
      <vt:lpstr>DL quality report</vt:lpstr>
      <vt:lpstr>WUS</vt:lpstr>
      <vt:lpstr>PUR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Huawei_R4#91</cp:lastModifiedBy>
  <cp:revision>106</cp:revision>
  <dcterms:created xsi:type="dcterms:W3CDTF">2016-01-12T08:39:50Z</dcterms:created>
  <dcterms:modified xsi:type="dcterms:W3CDTF">2019-05-03T13:47:56Z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(3)Kq620RD5K/lbw4gnmiTp1akK3/Az7k9FWVsZk9YpKf8tRD0+jEiYGGUyg4omn5gYSjdo7rGy
ELmLwWLBnNaEC2nYEQgZdsgz5K+NQRE5H1WsVGfOn6aVDqfbkAi/Bbth7KbJ1j54EFkKQdNM
i/wEohzd4pskZoBNmGmjbZPyChpUOP31fdldh5Aa330ahtI4MeoVy54ifT0iRTHbLb7UnpQN
lBskX/WucMQijBK0A6</vt:lpwstr>
  </property>
  <property fmtid="{D5CDD505-2E9C-101B-9397-08002B2CF9AE}" pid="3" name="_2015_ms_pID_7253431">
    <vt:lpwstr>vVVDAbFFUFz3BYTjCpWuL806Ox4TrHV6UsoEmNFTO4wlLHckY6fYU4
G2blIQHD3TPnRBdLTxaoR5iOSD9vy2011XE7/jpukWmXYP+32NV+hDRcDRaT3M9JEF/JCUml
tTANB1QX7F1JEi7QtOLUa/W0eUJIkize1IgV8DRp07Ysh6rZbHk/Y8bjNnIdk8OOJhAKyz/i
9IfPkU7W703aw3Gn9V3NQDg4XvvLHWt0FcOR</vt:lpwstr>
  </property>
  <property fmtid="{D5CDD505-2E9C-101B-9397-08002B2CF9AE}" pid="4" name="_2015_ms_pID_7253432">
    <vt:lpwstr>mxjk7F+bbCTOhvi2lXFa+Muz3f0famdUFRbk
alLxo4ShvlUIej+matR3O+ZLB5L47w1orVffrYQuRLIhQgPdwI0=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1556886907</vt:lpwstr>
  </property>
</Properties>
</file>