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87" d="100"/>
          <a:sy n="87" d="100"/>
        </p:scale>
        <p:origin x="67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FR2 RRM Side conditions for PC3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Incorporated, KDDI, Verizon, T-Mobile US, Vodafone, AT&amp;T,</a:t>
            </a:r>
            <a:r>
              <a:rPr lang="ja-JP" altLang="en-US" dirty="0"/>
              <a:t>　</a:t>
            </a:r>
            <a:r>
              <a:rPr lang="en-US" dirty="0"/>
              <a:t>NTT Docomo, Ericsson, 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R4-1905957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942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 WG4 RAN4#91	</a:t>
            </a:r>
          </a:p>
          <a:p>
            <a:r>
              <a:rPr lang="en-US" dirty="0"/>
              <a:t>Reno, U.S.A, May 13</a:t>
            </a:r>
            <a:r>
              <a:rPr lang="en-US" baseline="30000" dirty="0"/>
              <a:t>th</a:t>
            </a:r>
            <a:r>
              <a:rPr lang="en-US" dirty="0"/>
              <a:t> –17</a:t>
            </a:r>
            <a:r>
              <a:rPr lang="en-US" baseline="30000" dirty="0"/>
              <a:t>th</a:t>
            </a:r>
            <a:r>
              <a:rPr lang="en-US" dirty="0"/>
              <a:t>, 2019</a:t>
            </a:r>
          </a:p>
        </p:txBody>
      </p:sp>
    </p:spTree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5F53C-E264-4174-BE78-750B093BC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C5662-42BB-4D61-92E0-2682369C5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31013"/>
          </a:xfrm>
        </p:spPr>
        <p:txBody>
          <a:bodyPr>
            <a:normAutofit/>
          </a:bodyPr>
          <a:lstStyle/>
          <a:p>
            <a:r>
              <a:rPr lang="en-US" dirty="0"/>
              <a:t>Maximum antenna gain difference between refined beams and rough beams for a PC3 UE over the 50%-</a:t>
            </a:r>
            <a:r>
              <a:rPr lang="en-US" dirty="0" err="1"/>
              <a:t>ile</a:t>
            </a:r>
            <a:r>
              <a:rPr lang="en-US" dirty="0"/>
              <a:t> directions in which UE meets spherical coverage is &lt;6dB </a:t>
            </a:r>
          </a:p>
          <a:p>
            <a:r>
              <a:rPr lang="en-US" dirty="0"/>
              <a:t>FR2 RRM side conditions for the 50%-</a:t>
            </a:r>
            <a:r>
              <a:rPr lang="en-US" dirty="0" err="1"/>
              <a:t>ile</a:t>
            </a:r>
            <a:r>
              <a:rPr lang="en-US" dirty="0"/>
              <a:t> spherical coverage will be defined based on a 6dB difference relative to 50%-</a:t>
            </a:r>
            <a:r>
              <a:rPr lang="en-US" dirty="0" err="1"/>
              <a:t>ile</a:t>
            </a:r>
            <a:r>
              <a:rPr lang="en-US" dirty="0"/>
              <a:t> EIS level</a:t>
            </a:r>
          </a:p>
          <a:p>
            <a:pPr lvl="1"/>
            <a:r>
              <a:rPr lang="en-US" dirty="0"/>
              <a:t>RRM side conditions for spherical coverage for PC3 will use Z</a:t>
            </a:r>
            <a:r>
              <a:rPr lang="en-US" baseline="-25000" dirty="0"/>
              <a:t>3</a:t>
            </a:r>
            <a:r>
              <a:rPr lang="en-US" dirty="0"/>
              <a:t>=6dB where Z</a:t>
            </a:r>
            <a:r>
              <a:rPr lang="en-US" baseline="-25000" dirty="0"/>
              <a:t>3</a:t>
            </a:r>
            <a:r>
              <a:rPr lang="en-US" dirty="0"/>
              <a:t> is as agreed in [1]</a:t>
            </a:r>
          </a:p>
        </p:txBody>
      </p:sp>
    </p:spTree>
    <p:extLst>
      <p:ext uri="{BB962C8B-B14F-4D97-AF65-F5344CB8AC3E}">
        <p14:creationId xmlns:p14="http://schemas.microsoft.com/office/powerpoint/2010/main" val="3842874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82B34-DB01-402D-9AC8-A93710C8C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2EB500-70D3-4CFA-A617-E58F9A0D5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/>
              <a:t>[1] R4-1904769, “</a:t>
            </a:r>
            <a:r>
              <a:rPr lang="en-GB" altLang="ja-JP" dirty="0"/>
              <a:t>FR2 Intra-frequency and Inter-frequency SS-RSRP side conditions</a:t>
            </a:r>
            <a:r>
              <a:rPr lang="en-US" altLang="ja-JP" dirty="0"/>
              <a:t>”, Anritsu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11805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123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Calibri Light</vt:lpstr>
      <vt:lpstr>Office Theme</vt:lpstr>
      <vt:lpstr>Way Forward on FR2 RRM Side conditions for PC3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16</cp:revision>
  <dcterms:created xsi:type="dcterms:W3CDTF">2018-11-16T19:32:30Z</dcterms:created>
  <dcterms:modified xsi:type="dcterms:W3CDTF">2019-05-03T06:01:07Z</dcterms:modified>
</cp:coreProperties>
</file>