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06" autoAdjust="0"/>
  </p:normalViewPr>
  <p:slideViewPr>
    <p:cSldViewPr>
      <p:cViewPr>
        <p:scale>
          <a:sx n="75" d="100"/>
          <a:sy n="75" d="100"/>
        </p:scale>
        <p:origin x="-1152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analysis of V2X RRM requirement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64942" y="116632"/>
            <a:ext cx="88244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000" b="1" dirty="0"/>
              <a:t>3GPP TSG-RAN WG4 </a:t>
            </a:r>
            <a:r>
              <a:rPr lang="de-DE" altLang="ja-JP" sz="2000" b="1" dirty="0" smtClean="0"/>
              <a:t>#91</a:t>
            </a:r>
            <a:r>
              <a:rPr lang="de-DE" altLang="ja-JP" sz="2000" b="1" dirty="0"/>
              <a:t>	</a:t>
            </a:r>
            <a:r>
              <a:rPr lang="de-DE" altLang="ja-JP" sz="2000" b="1" dirty="0" smtClean="0"/>
              <a:t>				</a:t>
            </a:r>
            <a:r>
              <a:rPr lang="en-GB" altLang="zh-CN" sz="2000" b="1" dirty="0" smtClean="0"/>
              <a:t>R4-190</a:t>
            </a:r>
            <a:r>
              <a:rPr lang="en-US" altLang="zh-CN" sz="2000" b="1" dirty="0" smtClean="0"/>
              <a:t>5368</a:t>
            </a:r>
            <a:endParaRPr lang="ja-JP" altLang="ja-JP" sz="2000" b="1" dirty="0" smtClean="0"/>
          </a:p>
          <a:p>
            <a:r>
              <a:rPr lang="en-US" altLang="zh-CN" sz="2000" b="1" dirty="0" smtClean="0"/>
              <a:t>Reno</a:t>
            </a:r>
            <a:r>
              <a:rPr lang="en-GB" altLang="ko-KR" sz="2000" b="1" dirty="0" smtClean="0"/>
              <a:t>, USA, </a:t>
            </a:r>
            <a:r>
              <a:rPr lang="en-GB" altLang="zh-CN" sz="2000" b="1" dirty="0" smtClean="0"/>
              <a:t>13</a:t>
            </a:r>
            <a:r>
              <a:rPr lang="en-GB" altLang="zh-CN" sz="2000" b="1" baseline="30000" dirty="0" smtClean="0"/>
              <a:t>th</a:t>
            </a:r>
            <a:r>
              <a:rPr lang="en-GB" altLang="zh-CN" sz="2000" b="1" dirty="0" smtClean="0"/>
              <a:t> May – 17</a:t>
            </a:r>
            <a:r>
              <a:rPr lang="en-GB" altLang="zh-CN" sz="2000" b="1" baseline="30000" dirty="0" smtClean="0"/>
              <a:t>th</a:t>
            </a:r>
            <a:r>
              <a:rPr lang="en-GB" altLang="zh-CN" sz="2000" b="1" dirty="0" smtClean="0"/>
              <a:t> May, </a:t>
            </a:r>
            <a:r>
              <a:rPr lang="en-GB" altLang="zh-CN" sz="2000" b="1" dirty="0"/>
              <a:t>2019</a:t>
            </a:r>
            <a:endParaRPr lang="ja-JP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521521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/>
              <a:t>WF on analysis of V2X RRM </a:t>
            </a:r>
            <a:r>
              <a:rPr lang="en-US" altLang="zh-CN" sz="2800" dirty="0" smtClean="0"/>
              <a:t>requirement for RAN4#92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712968" cy="5184576"/>
          </a:xfrm>
        </p:spPr>
        <p:txBody>
          <a:bodyPr>
            <a:normAutofit fontScale="92500"/>
          </a:bodyPr>
          <a:lstStyle/>
          <a:p>
            <a:r>
              <a:rPr lang="en-US" altLang="zh-CN" sz="2400" dirty="0" smtClean="0"/>
              <a:t>Sidelink transmit timing error consists of:</a:t>
            </a:r>
          </a:p>
          <a:p>
            <a:pPr lvl="1"/>
            <a:r>
              <a:rPr lang="en-GB" altLang="zh-CN" sz="2000" dirty="0"/>
              <a:t>GNSS receiver timing </a:t>
            </a:r>
            <a:r>
              <a:rPr lang="en-GB" altLang="zh-CN" sz="2000" dirty="0" smtClean="0"/>
              <a:t>error</a:t>
            </a:r>
          </a:p>
          <a:p>
            <a:pPr lvl="1"/>
            <a:r>
              <a:rPr lang="en-GB" altLang="zh-CN" sz="2000" dirty="0"/>
              <a:t>UE internal timing error</a:t>
            </a:r>
            <a:endParaRPr lang="en-US" altLang="zh-CN" sz="2000" dirty="0" smtClean="0"/>
          </a:p>
          <a:p>
            <a:r>
              <a:rPr lang="en-GB" altLang="zh-CN" sz="2400" dirty="0"/>
              <a:t>For GNSS based synchronization</a:t>
            </a:r>
          </a:p>
          <a:p>
            <a:pPr lvl="1"/>
            <a:r>
              <a:rPr lang="en-GB" altLang="zh-CN" sz="2000" dirty="0" smtClean="0"/>
              <a:t>The </a:t>
            </a:r>
            <a:r>
              <a:rPr lang="en-GB" altLang="zh-CN" sz="2000" dirty="0"/>
              <a:t>sidelink transmit timing error  is defined as 12*64Tc at least for 15KHz </a:t>
            </a:r>
            <a:r>
              <a:rPr lang="en-GB" altLang="zh-CN" sz="2000" dirty="0" smtClean="0"/>
              <a:t>SCS</a:t>
            </a:r>
          </a:p>
          <a:p>
            <a:pPr lvl="1"/>
            <a:r>
              <a:rPr lang="en-GB" altLang="zh-CN" sz="2000" dirty="0" smtClean="0"/>
              <a:t>FFS </a:t>
            </a:r>
            <a:r>
              <a:rPr lang="en-GB" altLang="zh-CN" sz="2000" dirty="0"/>
              <a:t>for other </a:t>
            </a:r>
            <a:r>
              <a:rPr lang="en-GB" altLang="zh-CN" sz="2000" dirty="0" smtClean="0"/>
              <a:t>SCS</a:t>
            </a:r>
          </a:p>
          <a:p>
            <a:pPr lvl="1"/>
            <a:r>
              <a:rPr lang="en-GB" altLang="zh-CN" sz="2000" dirty="0"/>
              <a:t>Introduce the requirement for GNSS signal </a:t>
            </a:r>
            <a:r>
              <a:rPr lang="en-GB" altLang="zh-CN" sz="2000" dirty="0" smtClean="0"/>
              <a:t>reliability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/>
              <a:t>For </a:t>
            </a:r>
            <a:r>
              <a:rPr lang="en-US" altLang="zh-CN" sz="2400" dirty="0" smtClean="0"/>
              <a:t>gNB </a:t>
            </a:r>
            <a:r>
              <a:rPr lang="en-GB" altLang="zh-CN" sz="2400" dirty="0" smtClean="0"/>
              <a:t>based </a:t>
            </a:r>
            <a:r>
              <a:rPr lang="en-GB" altLang="zh-CN" sz="2400" dirty="0"/>
              <a:t>synchronization</a:t>
            </a:r>
          </a:p>
          <a:p>
            <a:pPr lvl="1"/>
            <a:r>
              <a:rPr lang="en-GB" altLang="zh-CN" sz="2000" dirty="0"/>
              <a:t>The sidelink transmit timing error can reuse the UL transmit timing requirements defined in TS38.133 section 7.1.2</a:t>
            </a:r>
            <a:r>
              <a:rPr lang="en-GB" altLang="zh-CN" sz="2000" dirty="0" smtClean="0"/>
              <a:t>.</a:t>
            </a:r>
          </a:p>
          <a:p>
            <a:pPr lvl="1"/>
            <a:r>
              <a:rPr lang="en-US" altLang="zh-CN" sz="2000" dirty="0" smtClean="0"/>
              <a:t>Wait for RAN1’s decision on eNB-based synchronization source</a:t>
            </a:r>
            <a:endParaRPr lang="en-GB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/>
              <a:t>For </a:t>
            </a:r>
            <a:r>
              <a:rPr lang="en-US" altLang="zh-CN" sz="2400" dirty="0" smtClean="0"/>
              <a:t>Sync-Ref UE </a:t>
            </a:r>
            <a:r>
              <a:rPr lang="en-GB" altLang="zh-CN" sz="2400" dirty="0" smtClean="0"/>
              <a:t>based </a:t>
            </a:r>
            <a:r>
              <a:rPr lang="en-GB" altLang="zh-CN" sz="2400" dirty="0"/>
              <a:t>synchronization</a:t>
            </a:r>
          </a:p>
          <a:p>
            <a:pPr lvl="1"/>
            <a:r>
              <a:rPr lang="en-GB" altLang="zh-CN" sz="2000" dirty="0" smtClean="0"/>
              <a:t>Wait for RAN1’s decision on NR V2X sidelink physical layer design</a:t>
            </a:r>
            <a:endParaRPr lang="en-GB" altLang="zh-CN" sz="2000" dirty="0"/>
          </a:p>
          <a:p>
            <a:r>
              <a:rPr lang="en-GB" altLang="zh-CN" sz="2400" dirty="0" smtClean="0"/>
              <a:t>Other RRM requirements is not precluded if identified.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78276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</TotalTime>
  <Words>121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analysis of V2X RRM requirement</vt:lpstr>
      <vt:lpstr>WF on analysis of V2X RRM requirement for RAN4#92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analysis of V2X RRM requirement</dc:title>
  <dc:creator>陶旭华</dc:creator>
  <cp:lastModifiedBy>陶旭华</cp:lastModifiedBy>
  <cp:revision>31</cp:revision>
  <dcterms:created xsi:type="dcterms:W3CDTF">2019-03-27T13:10:46Z</dcterms:created>
  <dcterms:modified xsi:type="dcterms:W3CDTF">2019-04-29T11:08:06Z</dcterms:modified>
</cp:coreProperties>
</file>