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6" r:id="rId3"/>
    <p:sldId id="267" r:id="rId4"/>
    <p:sldId id="268" r:id="rId5"/>
    <p:sldId id="263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94" autoAdjust="0"/>
    <p:restoredTop sz="94660"/>
  </p:normalViewPr>
  <p:slideViewPr>
    <p:cSldViewPr>
      <p:cViewPr varScale="1">
        <p:scale>
          <a:sx n="67" d="100"/>
          <a:sy n="67" d="100"/>
        </p:scale>
        <p:origin x="-14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1E0281-D9E7-4703-B3DE-4EFFCFF48B8E}" type="datetimeFigureOut">
              <a:rPr lang="zh-CN" altLang="en-US" smtClean="0"/>
              <a:pPr/>
              <a:t>2019/5/2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88492F-CBF0-4520-BFCD-0FD716E433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927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D0484-BF12-43F1-A7E0-2196DE64ED48}" type="datetime1">
              <a:rPr lang="zh-CN" altLang="en-US" smtClean="0"/>
              <a:pPr/>
              <a:t>2019/5/2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18801-9DE4-43CC-8708-3BF31DAF22A8}" type="datetime1">
              <a:rPr lang="zh-CN" altLang="en-US" smtClean="0"/>
              <a:pPr/>
              <a:t>2019/5/2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0D77C-57FC-42A7-9F71-A9A3F99A9B8F}" type="datetime1">
              <a:rPr lang="zh-CN" altLang="en-US" smtClean="0"/>
              <a:pPr/>
              <a:t>2019/5/2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29CC7-BD66-42F1-84A1-1DF3CB78DABA}" type="datetime1">
              <a:rPr lang="zh-CN" altLang="en-US" smtClean="0"/>
              <a:pPr/>
              <a:t>2019/5/2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0CBBB-4A4F-4CBC-AB6C-8B64507B0527}" type="datetime1">
              <a:rPr lang="zh-CN" altLang="en-US" smtClean="0"/>
              <a:pPr/>
              <a:t>2019/5/2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0918-4C23-44AF-882A-422CE860DB9C}" type="datetime1">
              <a:rPr lang="zh-CN" altLang="en-US" smtClean="0"/>
              <a:pPr/>
              <a:t>2019/5/2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5DBEC-EA60-427C-B9CC-6C93F1CADE10}" type="datetime1">
              <a:rPr lang="zh-CN" altLang="en-US" smtClean="0"/>
              <a:pPr/>
              <a:t>2019/5/2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B4867-A907-46DC-A803-159C9CECD078}" type="datetime1">
              <a:rPr lang="zh-CN" altLang="en-US" smtClean="0"/>
              <a:pPr/>
              <a:t>2019/5/2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4F422-A661-4092-9190-16B12D111D59}" type="datetime1">
              <a:rPr lang="zh-CN" altLang="en-US" smtClean="0"/>
              <a:pPr/>
              <a:t>2019/5/2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1A16E-B070-46CF-BF14-F55FE470D8EB}" type="datetime1">
              <a:rPr lang="zh-CN" altLang="en-US" smtClean="0"/>
              <a:pPr/>
              <a:t>2019/5/2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272A6-F6B0-48ED-8C8C-89F721FF1629}" type="datetime1">
              <a:rPr lang="zh-CN" altLang="en-US" smtClean="0"/>
              <a:pPr/>
              <a:t>2019/5/2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C2A850-D823-4C26-90D0-C65037163611}" type="datetime1">
              <a:rPr lang="zh-CN" altLang="en-US" smtClean="0"/>
              <a:pPr/>
              <a:t>2019/5/2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247007"/>
            <a:ext cx="7772400" cy="1470025"/>
          </a:xfrm>
        </p:spPr>
        <p:txBody>
          <a:bodyPr>
            <a:noAutofit/>
          </a:bodyPr>
          <a:lstStyle/>
          <a:p>
            <a:r>
              <a:rPr lang="en-US" altLang="zh-CN" sz="3600" b="1" dirty="0"/>
              <a:t>Way forward on NR demodulation scope for Rel-16</a:t>
            </a:r>
            <a:endParaRPr lang="zh-CN" altLang="en-US" sz="3600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725144"/>
            <a:ext cx="6400800" cy="913656"/>
          </a:xfrm>
        </p:spPr>
        <p:txBody>
          <a:bodyPr>
            <a:norm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</a:rPr>
              <a:t>China Telecom,…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98906" y="188639"/>
            <a:ext cx="401295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/>
              <a:t>3GPP TSG-RAN WG4 Meeting #91	</a:t>
            </a:r>
          </a:p>
          <a:p>
            <a:r>
              <a:rPr lang="en-US" altLang="zh-CN" sz="2000" dirty="0"/>
              <a:t>Reno, Nevada, US, May 13 - 17, 2019</a:t>
            </a:r>
          </a:p>
          <a:p>
            <a:r>
              <a:rPr lang="en-US" altLang="ja-JP" sz="2000" dirty="0" smtClean="0"/>
              <a:t>Agenda</a:t>
            </a:r>
            <a:r>
              <a:rPr lang="en-US" altLang="ja-JP" sz="2000" dirty="0"/>
              <a:t>: </a:t>
            </a:r>
            <a:r>
              <a:rPr lang="en-US" altLang="zh-CN" sz="2000" dirty="0"/>
              <a:t>6.12</a:t>
            </a:r>
            <a:endParaRPr lang="en-US" altLang="ja-JP" sz="2000" dirty="0"/>
          </a:p>
        </p:txBody>
      </p:sp>
      <p:sp>
        <p:nvSpPr>
          <p:cNvPr id="5" name="正方形/長方形 4"/>
          <p:cNvSpPr/>
          <p:nvPr/>
        </p:nvSpPr>
        <p:spPr>
          <a:xfrm>
            <a:off x="6041132" y="231031"/>
            <a:ext cx="27073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dirty="0" smtClean="0"/>
              <a:t>R4-1905335</a:t>
            </a:r>
            <a:endParaRPr lang="en-US" altLang="zh-CN" sz="2000" dirty="0" smtClean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WF </a:t>
            </a:r>
            <a:r>
              <a:rPr lang="en-US" altLang="zh-CN" dirty="0" smtClean="0"/>
              <a:t>(1/3)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 hangingPunct="0"/>
            <a:r>
              <a:rPr lang="en-GB" altLang="zh-CN" sz="2400" dirty="0"/>
              <a:t>PDSCH demodulation requirements for the following scenarios</a:t>
            </a:r>
            <a:endParaRPr lang="zh-CN" altLang="zh-CN" sz="2000" dirty="0"/>
          </a:p>
          <a:p>
            <a:pPr lvl="1" hangingPunct="0"/>
            <a:r>
              <a:rPr lang="en-GB" altLang="zh-CN" sz="2000" dirty="0"/>
              <a:t>Additional TDD configurations based on operator request, including {DDSU} with S=10D:2G:2U for FR1 and {DSUU} with S=12D:2G for FR2</a:t>
            </a:r>
            <a:endParaRPr lang="zh-CN" altLang="zh-CN" sz="2000" dirty="0"/>
          </a:p>
          <a:p>
            <a:pPr lvl="1" hangingPunct="0"/>
            <a:r>
              <a:rPr lang="en-GB" altLang="zh-CN" sz="2000" dirty="0"/>
              <a:t>with 2 TCI states</a:t>
            </a:r>
            <a:endParaRPr lang="zh-CN" altLang="zh-CN" sz="2000" dirty="0"/>
          </a:p>
          <a:p>
            <a:pPr lvl="1" hangingPunct="0"/>
            <a:r>
              <a:rPr lang="en-GB" altLang="zh-CN" sz="2000" dirty="0"/>
              <a:t>Missing set of channel bandwidth and subcarrier spacing in Rel-15 if any</a:t>
            </a:r>
            <a:endParaRPr lang="zh-CN" altLang="zh-CN" sz="2000" dirty="0"/>
          </a:p>
          <a:p>
            <a:pPr lvl="1" hangingPunct="0"/>
            <a:r>
              <a:rPr lang="en-GB" altLang="zh-CN" sz="2000" dirty="0"/>
              <a:t>Additional channel model, including TDL-D </a:t>
            </a:r>
            <a:r>
              <a:rPr lang="en-GB" altLang="zh-CN" sz="2000" dirty="0" smtClean="0"/>
              <a:t>and </a:t>
            </a:r>
            <a:r>
              <a:rPr lang="en-GB" altLang="zh-CN" sz="2000" dirty="0"/>
              <a:t>TDL-E</a:t>
            </a:r>
            <a:endParaRPr lang="zh-CN" altLang="zh-CN" sz="2000" dirty="0"/>
          </a:p>
          <a:p>
            <a:pPr lvl="1" hangingPunct="0"/>
            <a:r>
              <a:rPr lang="en-GB" altLang="zh-CN" sz="2000" dirty="0"/>
              <a:t>PDSCH requirements with the presence of co-channel intra-cell inter-user interference</a:t>
            </a:r>
            <a:endParaRPr lang="zh-CN" altLang="zh-CN" sz="2000" dirty="0"/>
          </a:p>
          <a:p>
            <a:pPr lvl="2" hangingPunct="0"/>
            <a:r>
              <a:rPr lang="en-GB" altLang="zh-CN" sz="1800" dirty="0"/>
              <a:t>MMSE receiver can be considered as reference receiver</a:t>
            </a:r>
            <a:endParaRPr lang="zh-CN" altLang="zh-CN" sz="1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596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WF </a:t>
            </a:r>
            <a:r>
              <a:rPr lang="en-US" altLang="zh-CN" dirty="0" smtClean="0"/>
              <a:t>(2/3</a:t>
            </a:r>
            <a:r>
              <a:rPr lang="en-US" altLang="zh-CN" dirty="0"/>
              <a:t>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256584"/>
          </a:xfrm>
        </p:spPr>
        <p:txBody>
          <a:bodyPr>
            <a:noAutofit/>
          </a:bodyPr>
          <a:lstStyle/>
          <a:p>
            <a:pPr hangingPunct="0">
              <a:lnSpc>
                <a:spcPct val="90000"/>
              </a:lnSpc>
            </a:pPr>
            <a:r>
              <a:rPr lang="en-GB" altLang="zh-CN" sz="2400" dirty="0"/>
              <a:t>Interference-aware receivers for FR1</a:t>
            </a:r>
            <a:endParaRPr lang="zh-CN" altLang="zh-CN" sz="2400" dirty="0"/>
          </a:p>
          <a:p>
            <a:pPr lvl="1" hangingPunct="0">
              <a:lnSpc>
                <a:spcPct val="90000"/>
              </a:lnSpc>
            </a:pPr>
            <a:r>
              <a:rPr lang="en-GB" altLang="zh-CN" sz="2000" dirty="0"/>
              <a:t>BS side: </a:t>
            </a:r>
            <a:endParaRPr lang="zh-CN" altLang="zh-CN" sz="2000" dirty="0"/>
          </a:p>
          <a:p>
            <a:pPr lvl="2" hangingPunct="0">
              <a:lnSpc>
                <a:spcPct val="90000"/>
              </a:lnSpc>
            </a:pPr>
            <a:r>
              <a:rPr lang="en-GB" altLang="zh-CN" sz="1800" dirty="0"/>
              <a:t>PUSCH requirements with enhanced receivers for handling co-channel inter-cell interference</a:t>
            </a:r>
            <a:endParaRPr lang="zh-CN" altLang="zh-CN" sz="1800" dirty="0"/>
          </a:p>
          <a:p>
            <a:pPr lvl="3" hangingPunct="0">
              <a:lnSpc>
                <a:spcPct val="90000"/>
              </a:lnSpc>
            </a:pPr>
            <a:r>
              <a:rPr lang="en-GB" altLang="zh-CN" sz="1400" dirty="0"/>
              <a:t>LMMSE-IRC or interference pre-whitening can be considered as reference receiver</a:t>
            </a:r>
            <a:endParaRPr lang="zh-CN" altLang="zh-CN" sz="1400" dirty="0"/>
          </a:p>
          <a:p>
            <a:pPr lvl="2" hangingPunct="0">
              <a:lnSpc>
                <a:spcPct val="90000"/>
              </a:lnSpc>
            </a:pPr>
            <a:r>
              <a:rPr lang="en-GB" altLang="zh-CN" sz="1800" dirty="0"/>
              <a:t>Study whether to introduce PUSCH requirements with enhanced receivers for handling co-channel intra-cell inter-stream/user interference</a:t>
            </a:r>
            <a:endParaRPr lang="zh-CN" altLang="zh-CN" sz="1800" dirty="0"/>
          </a:p>
          <a:p>
            <a:pPr lvl="3" hangingPunct="0">
              <a:lnSpc>
                <a:spcPct val="90000"/>
              </a:lnSpc>
            </a:pPr>
            <a:r>
              <a:rPr lang="en-GB" altLang="zh-CN" sz="1400" dirty="0"/>
              <a:t>For intra-cell inter-user interference handling, hard-IC (hard L-CWIC) and hybrid-IC (mixing hard-IC and soft-IC) receivers as defined in NOMA TR 38.812 can be considered as reference </a:t>
            </a:r>
            <a:r>
              <a:rPr lang="en-GB" altLang="zh-CN" sz="1400" dirty="0" smtClean="0"/>
              <a:t>receiver</a:t>
            </a:r>
          </a:p>
          <a:p>
            <a:pPr lvl="1" hangingPunct="0">
              <a:lnSpc>
                <a:spcPct val="90000"/>
              </a:lnSpc>
            </a:pPr>
            <a:r>
              <a:rPr lang="en-GB" altLang="zh-CN" sz="2000" dirty="0" smtClean="0"/>
              <a:t>UE side: </a:t>
            </a:r>
            <a:endParaRPr lang="zh-CN" altLang="zh-CN" sz="2000" dirty="0" smtClean="0"/>
          </a:p>
          <a:p>
            <a:pPr lvl="2" hangingPunct="0">
              <a:lnSpc>
                <a:spcPct val="90000"/>
              </a:lnSpc>
            </a:pPr>
            <a:r>
              <a:rPr lang="en-GB" altLang="zh-CN" sz="1800" dirty="0" smtClean="0"/>
              <a:t>PDSCH requirements with enhanced receivers for handling co-channel inter-cell interference</a:t>
            </a:r>
            <a:endParaRPr lang="zh-CN" altLang="zh-CN" sz="1800" dirty="0" smtClean="0"/>
          </a:p>
          <a:p>
            <a:pPr lvl="3" hangingPunct="0">
              <a:lnSpc>
                <a:spcPct val="90000"/>
              </a:lnSpc>
            </a:pPr>
            <a:r>
              <a:rPr lang="en-GB" altLang="zh-CN" sz="1400" dirty="0" smtClean="0"/>
              <a:t>LMMSE-IRC or interference pre-whitening can be considered as reference receiver</a:t>
            </a:r>
            <a:endParaRPr lang="zh-CN" altLang="zh-CN" sz="1400" dirty="0" smtClean="0"/>
          </a:p>
          <a:p>
            <a:pPr lvl="2" hangingPunct="0">
              <a:lnSpc>
                <a:spcPct val="90000"/>
              </a:lnSpc>
            </a:pPr>
            <a:r>
              <a:rPr lang="en-GB" altLang="zh-CN" sz="1800" dirty="0"/>
              <a:t>Study whether to introduce PDSCH requirements with enhanced receivers for handling co-channel intra-cell intra-stream interference for SU-MIMO</a:t>
            </a:r>
            <a:endParaRPr lang="zh-CN" altLang="zh-CN" sz="1800" dirty="0"/>
          </a:p>
          <a:p>
            <a:pPr lvl="3" hangingPunct="0">
              <a:lnSpc>
                <a:spcPct val="90000"/>
              </a:lnSpc>
            </a:pPr>
            <a:r>
              <a:rPr lang="en-GB" altLang="zh-CN" sz="1400" dirty="0" smtClean="0"/>
              <a:t>Up to 4 transmission layers for SU-MIMO are to be considered, and parallel - soft IC can be considered as reference receiver</a:t>
            </a:r>
            <a:endParaRPr lang="zh-CN" altLang="zh-CN" sz="1400" dirty="0" smtClean="0"/>
          </a:p>
          <a:p>
            <a:pPr lvl="2" hangingPunct="0">
              <a:lnSpc>
                <a:spcPct val="90000"/>
              </a:lnSpc>
            </a:pPr>
            <a:r>
              <a:rPr lang="en-GB" altLang="zh-CN" sz="1800" dirty="0" smtClean="0"/>
              <a:t>Study whether to introduce PDSCH requirements with enhanced receivers for handling co-channel intra-cell inter-user interference for MU-MIMO</a:t>
            </a:r>
            <a:endParaRPr lang="zh-CN" altLang="zh-CN" sz="1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8255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WF </a:t>
            </a:r>
            <a:r>
              <a:rPr lang="en-US" altLang="zh-CN" dirty="0" smtClean="0"/>
              <a:t>(3/3</a:t>
            </a:r>
            <a:r>
              <a:rPr lang="en-US" altLang="zh-CN" dirty="0"/>
              <a:t>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>
              <a:lnSpc>
                <a:spcPct val="90000"/>
              </a:lnSpc>
            </a:pPr>
            <a:r>
              <a:rPr lang="en-GB" altLang="zh-CN" sz="2400" dirty="0"/>
              <a:t>CA and DC requirements: </a:t>
            </a:r>
            <a:endParaRPr lang="zh-CN" altLang="zh-CN" sz="2400" dirty="0"/>
          </a:p>
          <a:p>
            <a:pPr lvl="1" hangingPunct="0">
              <a:lnSpc>
                <a:spcPct val="90000"/>
              </a:lnSpc>
            </a:pPr>
            <a:r>
              <a:rPr lang="en-GB" altLang="zh-CN" sz="2000" dirty="0"/>
              <a:t>UE side: PDSCH normal demodulation requirements and CA/DC specific requirements, including soft buffer management, power imbalance.</a:t>
            </a:r>
            <a:endParaRPr lang="zh-CN" altLang="zh-CN" sz="2000" dirty="0"/>
          </a:p>
          <a:p>
            <a:pPr lvl="0" hangingPunct="0">
              <a:lnSpc>
                <a:spcPct val="90000"/>
              </a:lnSpc>
            </a:pPr>
            <a:r>
              <a:rPr lang="en-GB" altLang="zh-CN" sz="2400" dirty="0"/>
              <a:t>PDSCH and CSI requirements with the number of </a:t>
            </a:r>
            <a:r>
              <a:rPr lang="en-GB" altLang="zh-CN" sz="2400" dirty="0" err="1"/>
              <a:t>Tx</a:t>
            </a:r>
            <a:r>
              <a:rPr lang="en-GB" altLang="zh-CN" sz="2400" dirty="0"/>
              <a:t> ports larger than 8 and upper to 32</a:t>
            </a:r>
            <a:endParaRPr lang="zh-CN" altLang="zh-CN" sz="2400" dirty="0"/>
          </a:p>
          <a:p>
            <a:pPr lvl="0" hangingPunct="0"/>
            <a:r>
              <a:rPr lang="en-GB" altLang="zh-CN" sz="2400" dirty="0"/>
              <a:t>Release independent aspect for </a:t>
            </a:r>
            <a:r>
              <a:rPr lang="en-GB" altLang="zh-CN" sz="2400" dirty="0" smtClean="0"/>
              <a:t>the demodulation requirements </a:t>
            </a:r>
            <a:r>
              <a:rPr lang="en-GB" altLang="zh-CN" sz="2400" dirty="0"/>
              <a:t>for UE </a:t>
            </a:r>
            <a:r>
              <a:rPr lang="en-GB" altLang="zh-CN" sz="2400" dirty="0" smtClean="0"/>
              <a:t>side</a:t>
            </a:r>
            <a:endParaRPr lang="zh-CN" altLang="zh-CN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625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195736" y="2433662"/>
            <a:ext cx="4968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ea typeface="微软雅黑" pitchFamily="34" charset="-122"/>
              </a:rPr>
              <a:t>Thanks</a:t>
            </a:r>
            <a:r>
              <a:rPr lang="en-US" altLang="zh-CN" sz="5400" dirty="0">
                <a:ea typeface="微软雅黑" pitchFamily="34" charset="-122"/>
              </a:rPr>
              <a:t>!</a:t>
            </a:r>
            <a:endParaRPr lang="zh-CN" altLang="en-US" sz="5400" dirty="0">
              <a:ea typeface="微软雅黑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E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E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1519</TotalTime>
  <Words>316</Words>
  <Application>Microsoft Office PowerPoint</Application>
  <PresentationFormat>全屏显示(4:3)</PresentationFormat>
  <Paragraphs>38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Way forward on NR demodulation scope for Rel-16</vt:lpstr>
      <vt:lpstr>WF (1/3)</vt:lpstr>
      <vt:lpstr>WF (2/3)</vt:lpstr>
      <vt:lpstr>WF (3/3)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new WI on NR performance requirement enhancement</dc:title>
  <dc:creator>Yang Shan</dc:creator>
  <cp:lastModifiedBy>Shan</cp:lastModifiedBy>
  <cp:revision>134</cp:revision>
  <dcterms:created xsi:type="dcterms:W3CDTF">2018-11-27T07:36:46Z</dcterms:created>
  <dcterms:modified xsi:type="dcterms:W3CDTF">2019-05-02T15:35:24Z</dcterms:modified>
</cp:coreProperties>
</file>