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D7CC0-43E3-48CD-B23F-A68EC4D105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D029F0-F548-46F8-A9FE-BCE5131A8E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BA07E-A256-4B55-8879-8F6425B20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9A206-0487-4E32-AB9D-5B8C1B0A6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9078C-CE19-4FAB-BF54-AF8831EA9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340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76A97-916B-4E52-AF9C-3FA3F430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5FA2AA-E699-4E45-BA3B-DE0C668ADB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50079-5C52-4093-9CED-5A460568A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94666-D474-4D18-8EBB-FE187AE28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47B0F-9730-4F6F-B60E-5288328CA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629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82C7ED-A794-4541-AA0E-B0A0B91323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646E6A-3AB6-4303-8B08-C41132C27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2E24E-AF4C-4FF9-AFB5-7CE8F48DA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01D22-A4D6-40E7-B893-31297EE14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98807-DAF2-4451-9905-629CDBED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08740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32EAF-8B19-4C66-BAC5-47FCB972D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FF027-FFD2-4398-AE7C-214541CCD1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9FB7C6-D7A6-4FA8-8591-37F96920E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D9A7C-A5A2-40A5-B657-44EA97DBC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C61670-AFD6-438A-9622-A6C7EB884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32335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12FE4-317A-4CFC-B8CC-11554ACD6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F76A71-F4EA-4724-B0AA-9D30BF5EB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CEA659-C46D-4E10-B2EF-A5291936A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CE0EB-D91E-4146-9C50-E29C8B74D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E06AE-4018-443E-9494-0EFD50D78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06656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0FF44-C551-4F66-AA88-E347BE0FA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83A76-D1CC-4F92-B216-01A7B6C30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4A705-2FCA-431D-8E3F-0E82A2E71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2CA24-4A12-43AA-9AC8-88319DC83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5476A7-CE68-4028-B0E2-0E678EB24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7377D-235D-4B52-903E-9400320E1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81847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3F549-259E-49F9-A395-C99A9C4FB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53986-0890-4D10-A715-21BB7F9B10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C2BC77-DA5B-4DFE-9CE7-5F6452FF2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964EC6-227C-40F1-A30F-350FC6F73D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6504D7-9C26-40E7-9D40-5B86DF7541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B03D7E-0BDF-4745-ADE2-3EECE087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95EA3D-A99A-4A63-8501-75A94A425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F7DD36-66F4-4759-89EE-EAF4FE0BC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710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BFCB7-A329-4D48-9C5E-1D827FA1D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4ADAC3-BB93-458D-9526-958F32170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CA838-3A5D-4DEA-8A5F-707729785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59929-FEE0-4F2A-8408-E005AEE53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163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BAFF18-12B7-437E-8326-EF6839F4F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C530-C295-4183-A813-EF09FC289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70CEDF-6AEB-46F7-85A5-19D85D02D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2880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9E997-A7E5-4980-91C4-9891CE46E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5318D-EF87-4737-B630-97AFDFAC7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B40EA0-4EB3-4084-8F84-611EA5D46E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43E364-760E-49CE-A460-484258E0B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1D2655-8111-45A9-AEE2-1DB9EC702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DB0F92-3EE0-4FEB-A8B2-4BDC6F827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1001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8A0D1-2987-4A66-A2AF-8DE4A985D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34CCF3-905D-493F-9F94-27923593C6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5E8A82-28B0-4E58-A902-EDA15E7BF8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186CFF-2D78-4A6B-A4F8-81C4F7B9C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84EB57-3414-48BB-827D-E8EF401F5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63A713-5D10-45C1-9829-19EE29023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4500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62192C-6688-4BC6-B367-9639F94E1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E8ECD4-DA6C-4B47-B839-D1A1AA8ED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B2223C-DC12-45D7-BB44-077C3C83EF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057AC-DD5F-4C0A-85E9-53AC0D4A83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CC627-E6C4-4739-9959-418161118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7884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10C92-882E-40E1-B82B-972565B382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New capability sets for MSR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CCF252-13CF-408E-9625-66153FFE5E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R4-1905165</a:t>
            </a:r>
          </a:p>
          <a:p>
            <a:r>
              <a:rPr lang="sv-SE" dirty="0"/>
              <a:t>Ericsson, Huawei, Vodafone, Nokia</a:t>
            </a:r>
          </a:p>
        </p:txBody>
      </p:sp>
    </p:spTree>
    <p:extLst>
      <p:ext uri="{BB962C8B-B14F-4D97-AF65-F5344CB8AC3E}">
        <p14:creationId xmlns:p14="http://schemas.microsoft.com/office/powerpoint/2010/main" val="3990258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50C0C-B485-4F0B-BA32-693E429E1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capability 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32B31-B7D0-4829-8703-4664801C3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following has been agreed at RAN4#90bis:</a:t>
            </a:r>
          </a:p>
          <a:p>
            <a:pPr lvl="1" hangingPunct="0"/>
            <a:r>
              <a:rPr lang="en-GB" dirty="0"/>
              <a:t>SR GSM is not supported in new CS.</a:t>
            </a:r>
            <a:endParaRPr lang="sv-SE" dirty="0"/>
          </a:p>
          <a:p>
            <a:pPr lvl="1" hangingPunct="0"/>
            <a:r>
              <a:rPr lang="en-GB" dirty="0"/>
              <a:t>NB-IoT in-band/guard-band operation support in new CS as part of E-UTRA</a:t>
            </a:r>
            <a:endParaRPr lang="sv-SE" dirty="0"/>
          </a:p>
          <a:p>
            <a:pPr lvl="1" hangingPunct="0"/>
            <a:r>
              <a:rPr lang="en-GB" dirty="0"/>
              <a:t>4 RAT supported per band. No more than 3 RATs are supported per antenna connector. FFS for how to define the CS to support above agreements. </a:t>
            </a: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96876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AC205-6C3B-4CF1-97E1-67DF4F5E9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 on Capability 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32A8C-FDA6-4D2D-8AAA-92CF0AA19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/>
              <a:t>Options for capability sets:</a:t>
            </a:r>
          </a:p>
          <a:p>
            <a:pPr lvl="1"/>
            <a:r>
              <a:rPr lang="sv-SE" dirty="0"/>
              <a:t>Option 1: 2 CS covering GSM+LTE+NR, UTRA+LTE+NR (and applicable subsets)</a:t>
            </a:r>
          </a:p>
          <a:p>
            <a:pPr lvl="2"/>
            <a:r>
              <a:rPr lang="sv-SE" dirty="0"/>
              <a:t>With this option, operation of all RATs in the same band would be achieved by declaring compliance to both CS</a:t>
            </a:r>
          </a:p>
          <a:p>
            <a:pPr lvl="1"/>
            <a:r>
              <a:rPr lang="sv-SE" dirty="0"/>
              <a:t>Option 2: 3 CS covering GSM+LTE+NR, UTRA+LTE+NR, GSM+UTRA+LTE+NR (and applicable subsets)</a:t>
            </a:r>
          </a:p>
          <a:p>
            <a:pPr lvl="2"/>
            <a:r>
              <a:rPr lang="sv-SE" dirty="0"/>
              <a:t>With this option, there is a need to write a test configuration that covers all RATs but does not apply any more than 3 RATs per connector</a:t>
            </a:r>
          </a:p>
          <a:p>
            <a:pPr lvl="1"/>
            <a:r>
              <a:rPr lang="sv-SE" dirty="0"/>
              <a:t>Other options are not precluded</a:t>
            </a:r>
          </a:p>
          <a:p>
            <a:pPr lvl="1"/>
            <a:r>
              <a:rPr lang="sv-SE" dirty="0"/>
              <a:t>Select one option at RAN4#91</a:t>
            </a:r>
          </a:p>
          <a:p>
            <a:pPr lvl="2"/>
            <a:r>
              <a:rPr lang="sv-SE" dirty="0"/>
              <a:t>ensure simultaneous operation of all 4 RATs is supported in BC2 band </a:t>
            </a:r>
          </a:p>
          <a:p>
            <a:pPr lvl="2"/>
            <a:r>
              <a:rPr lang="sv-SE" dirty="0"/>
              <a:t>For BC1, GSM is not supported. 3 RATs UTRA+LTE+NR is supported</a:t>
            </a:r>
          </a:p>
          <a:p>
            <a:pPr lvl="2"/>
            <a:r>
              <a:rPr lang="sv-SE" dirty="0"/>
              <a:t>The new CS will not apply to BC3</a:t>
            </a:r>
          </a:p>
          <a:p>
            <a:pPr lvl="2"/>
            <a:endParaRPr lang="sv-SE" dirty="0"/>
          </a:p>
          <a:p>
            <a:r>
              <a:rPr lang="sv-SE" dirty="0"/>
              <a:t>FFS how to write out all combinations in CS</a:t>
            </a:r>
          </a:p>
          <a:p>
            <a:pPr lvl="1"/>
            <a:r>
              <a:rPr lang="sv-SE" dirty="0"/>
              <a:t>Whether to write out all options including in-band and in-guard NB-IoT or write something more generic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9861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261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New capability sets for MSR </vt:lpstr>
      <vt:lpstr>WF on capability sets</vt:lpstr>
      <vt:lpstr>Way Forward on Capability Sets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Chapman</dc:creator>
  <cp:lastModifiedBy>Thomas Chapman</cp:lastModifiedBy>
  <cp:revision>27</cp:revision>
  <dcterms:created xsi:type="dcterms:W3CDTF">2019-04-11T03:29:01Z</dcterms:created>
  <dcterms:modified xsi:type="dcterms:W3CDTF">2019-04-12T03:53:33Z</dcterms:modified>
</cp:coreProperties>
</file>