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7606" autoAdjust="0"/>
  </p:normalViewPr>
  <p:slideViewPr>
    <p:cSldViewPr>
      <p:cViewPr>
        <p:scale>
          <a:sx n="75" d="100"/>
          <a:sy n="75" d="100"/>
        </p:scale>
        <p:origin x="-1236"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2019/4/12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2019/4/12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WF on analysis of V2X RRM requirement</a:t>
            </a:r>
            <a:endParaRPr lang="zh-CN" altLang="en-US" dirty="0"/>
          </a:p>
        </p:txBody>
      </p:sp>
      <p:sp>
        <p:nvSpPr>
          <p:cNvPr id="3" name="副标题 2"/>
          <p:cNvSpPr>
            <a:spLocks noGrp="1"/>
          </p:cNvSpPr>
          <p:nvPr>
            <p:ph type="subTitle" idx="1"/>
          </p:nvPr>
        </p:nvSpPr>
        <p:spPr/>
        <p:txBody>
          <a:bodyPr>
            <a:normAutofit/>
          </a:bodyPr>
          <a:lstStyle/>
          <a:p>
            <a:r>
              <a:rPr lang="en-US" altLang="zh-CN" dirty="0"/>
              <a:t>CATT, LG Electronics</a:t>
            </a:r>
            <a:endParaRPr lang="zh-CN" altLang="en-US" dirty="0"/>
          </a:p>
        </p:txBody>
      </p:sp>
      <p:sp>
        <p:nvSpPr>
          <p:cNvPr id="5" name="正方形/長方形 4"/>
          <p:cNvSpPr/>
          <p:nvPr/>
        </p:nvSpPr>
        <p:spPr>
          <a:xfrm>
            <a:off x="164942" y="116632"/>
            <a:ext cx="8824423" cy="707886"/>
          </a:xfrm>
          <a:prstGeom prst="rect">
            <a:avLst/>
          </a:prstGeom>
        </p:spPr>
        <p:txBody>
          <a:bodyPr wrap="square">
            <a:spAutoFit/>
          </a:bodyPr>
          <a:lstStyle/>
          <a:p>
            <a:r>
              <a:rPr lang="de-DE" altLang="ja-JP" sz="2000" b="1" dirty="0"/>
              <a:t>3GPP TSG-RAN WG4 </a:t>
            </a:r>
            <a:r>
              <a:rPr lang="de-DE" altLang="ja-JP" sz="2000" b="1" dirty="0" smtClean="0"/>
              <a:t>#90bis</a:t>
            </a:r>
            <a:r>
              <a:rPr lang="de-DE" altLang="ja-JP" sz="2000" b="1" dirty="0"/>
              <a:t>	</a:t>
            </a:r>
            <a:r>
              <a:rPr lang="de-DE" altLang="ja-JP" sz="2000" b="1" dirty="0" smtClean="0"/>
              <a:t>				</a:t>
            </a:r>
            <a:r>
              <a:rPr lang="en-GB" altLang="zh-CN" sz="2000" b="1" dirty="0" smtClean="0"/>
              <a:t>R4-190</a:t>
            </a:r>
            <a:r>
              <a:rPr lang="en-US" altLang="zh-CN" sz="2000" b="1" dirty="0" smtClean="0"/>
              <a:t>4828</a:t>
            </a:r>
            <a:endParaRPr lang="ja-JP" altLang="ja-JP" sz="2000" b="1" dirty="0" smtClean="0"/>
          </a:p>
          <a:p>
            <a:r>
              <a:rPr lang="en-GB" altLang="ko-KR" sz="2000" b="1" dirty="0" smtClean="0"/>
              <a:t>Xi’an, </a:t>
            </a:r>
            <a:r>
              <a:rPr lang="en-GB" altLang="ko-KR" sz="2000" b="1" dirty="0"/>
              <a:t>China, </a:t>
            </a:r>
            <a:r>
              <a:rPr lang="en-GB" altLang="zh-CN" sz="2000" b="1" dirty="0"/>
              <a:t>8</a:t>
            </a:r>
            <a:r>
              <a:rPr lang="en-GB" altLang="zh-CN" sz="2000" b="1" baseline="30000" dirty="0"/>
              <a:t>th</a:t>
            </a:r>
            <a:r>
              <a:rPr lang="en-GB" altLang="zh-CN" sz="2000" b="1" dirty="0"/>
              <a:t> Apr – 12</a:t>
            </a:r>
            <a:r>
              <a:rPr lang="en-GB" altLang="zh-CN" sz="2000" b="1" baseline="30000" dirty="0"/>
              <a:t>th</a:t>
            </a:r>
            <a:r>
              <a:rPr lang="en-GB" altLang="zh-CN" sz="2000" b="1" dirty="0"/>
              <a:t> Apr, 2019</a:t>
            </a:r>
            <a:endParaRPr lang="ja-JP" altLang="ja-JP" sz="2000" dirty="0"/>
          </a:p>
        </p:txBody>
      </p:sp>
    </p:spTree>
    <p:extLst>
      <p:ext uri="{BB962C8B-B14F-4D97-AF65-F5344CB8AC3E}">
        <p14:creationId xmlns:p14="http://schemas.microsoft.com/office/powerpoint/2010/main" val="35215213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04664"/>
            <a:ext cx="8229600" cy="706090"/>
          </a:xfrm>
        </p:spPr>
        <p:txBody>
          <a:bodyPr>
            <a:normAutofit/>
          </a:bodyPr>
          <a:lstStyle/>
          <a:p>
            <a:r>
              <a:rPr lang="en-US" altLang="zh-CN" sz="4000" dirty="0" smtClean="0"/>
              <a:t>Background</a:t>
            </a:r>
            <a:endParaRPr lang="zh-CN" altLang="en-US" sz="4000" dirty="0"/>
          </a:p>
        </p:txBody>
      </p:sp>
      <p:sp>
        <p:nvSpPr>
          <p:cNvPr id="3" name="内容占位符 2"/>
          <p:cNvSpPr>
            <a:spLocks noGrp="1"/>
          </p:cNvSpPr>
          <p:nvPr>
            <p:ph idx="1"/>
          </p:nvPr>
        </p:nvSpPr>
        <p:spPr>
          <a:xfrm>
            <a:off x="323528" y="1196752"/>
            <a:ext cx="8640960" cy="5184576"/>
          </a:xfrm>
        </p:spPr>
        <p:txBody>
          <a:bodyPr>
            <a:normAutofit lnSpcReduction="10000"/>
          </a:bodyPr>
          <a:lstStyle/>
          <a:p>
            <a:r>
              <a:rPr lang="en-US" altLang="zh-CN" sz="2100" dirty="0" smtClean="0"/>
              <a:t>5G V2X WID(RP-190766)</a:t>
            </a:r>
          </a:p>
          <a:p>
            <a:pPr lvl="1"/>
            <a:r>
              <a:rPr lang="en-US" altLang="zh-CN" sz="1800" dirty="0" smtClean="0"/>
              <a:t>The </a:t>
            </a:r>
            <a:r>
              <a:rPr lang="en-US" altLang="zh-CN" sz="1800" dirty="0"/>
              <a:t>objective of this work item is to specify radio solutions that are necessary for NR to support advanced V2X services (except the remote driving use case which was studied in TR 38.824) </a:t>
            </a:r>
            <a:r>
              <a:rPr lang="en-US" altLang="zh-CN" sz="1800" dirty="0">
                <a:solidFill>
                  <a:srgbClr val="FF0000"/>
                </a:solidFill>
              </a:rPr>
              <a:t>based on the study outcome captured in TR 38.885</a:t>
            </a:r>
            <a:r>
              <a:rPr lang="en-US" altLang="zh-CN" sz="1800" dirty="0" smtClean="0"/>
              <a:t>.</a:t>
            </a:r>
          </a:p>
          <a:p>
            <a:pPr lvl="1"/>
            <a:endParaRPr lang="en-US" altLang="zh-CN" sz="1700" dirty="0"/>
          </a:p>
          <a:p>
            <a:pPr lvl="2"/>
            <a:r>
              <a:rPr lang="en-US" altLang="zh-CN" sz="1800" dirty="0" err="1" smtClean="0"/>
              <a:t>Sidelink</a:t>
            </a:r>
            <a:r>
              <a:rPr lang="en-US" altLang="zh-CN" sz="1800" dirty="0" smtClean="0"/>
              <a:t> </a:t>
            </a:r>
            <a:r>
              <a:rPr lang="en-US" altLang="zh-CN" sz="1800" dirty="0"/>
              <a:t>synchronization mechanism as per the study outcome [RAN1, RAN2]</a:t>
            </a:r>
          </a:p>
          <a:p>
            <a:pPr lvl="3"/>
            <a:r>
              <a:rPr lang="en-US" altLang="zh-CN" sz="1800" dirty="0" smtClean="0"/>
              <a:t>Procedures </a:t>
            </a:r>
            <a:r>
              <a:rPr lang="en-US" altLang="zh-CN" sz="1800" dirty="0"/>
              <a:t>selecting synchronization reference</a:t>
            </a:r>
          </a:p>
          <a:p>
            <a:pPr lvl="3"/>
            <a:r>
              <a:rPr lang="en-US" altLang="zh-CN" sz="1800" dirty="0" smtClean="0"/>
              <a:t>S-SSB </a:t>
            </a:r>
            <a:r>
              <a:rPr lang="en-US" altLang="zh-CN" sz="1800" dirty="0"/>
              <a:t>and procedures to transmit and receive it, including when </a:t>
            </a:r>
            <a:r>
              <a:rPr lang="en-US" altLang="zh-CN" sz="1800" dirty="0">
                <a:solidFill>
                  <a:srgbClr val="FF0000"/>
                </a:solidFill>
              </a:rPr>
              <a:t>GNSS</a:t>
            </a:r>
            <a:r>
              <a:rPr lang="en-US" altLang="zh-CN" sz="1800" dirty="0"/>
              <a:t> and </a:t>
            </a:r>
            <a:r>
              <a:rPr lang="en-US" altLang="zh-CN" sz="1800" dirty="0" err="1">
                <a:solidFill>
                  <a:srgbClr val="FF0000"/>
                </a:solidFill>
              </a:rPr>
              <a:t>gNB</a:t>
            </a:r>
            <a:r>
              <a:rPr lang="en-US" altLang="zh-CN" sz="1800" dirty="0">
                <a:solidFill>
                  <a:srgbClr val="FF0000"/>
                </a:solidFill>
              </a:rPr>
              <a:t>/</a:t>
            </a:r>
            <a:r>
              <a:rPr lang="en-US" altLang="zh-CN" sz="1800" dirty="0" err="1">
                <a:solidFill>
                  <a:srgbClr val="FF0000"/>
                </a:solidFill>
              </a:rPr>
              <a:t>eNB</a:t>
            </a:r>
            <a:r>
              <a:rPr lang="en-US" altLang="zh-CN" sz="1800" dirty="0"/>
              <a:t> are unavailable</a:t>
            </a:r>
          </a:p>
          <a:p>
            <a:pPr lvl="3"/>
            <a:r>
              <a:rPr lang="en-US" altLang="zh-CN" sz="1800" dirty="0" smtClean="0"/>
              <a:t>Use </a:t>
            </a:r>
            <a:r>
              <a:rPr lang="en-US" altLang="zh-CN" sz="1800" dirty="0"/>
              <a:t>of RS for </a:t>
            </a:r>
            <a:r>
              <a:rPr lang="en-US" altLang="zh-CN" sz="1800" dirty="0" err="1"/>
              <a:t>sidelink</a:t>
            </a:r>
            <a:r>
              <a:rPr lang="en-US" altLang="zh-CN" sz="1800" dirty="0"/>
              <a:t> synchronization if specification impact is identified</a:t>
            </a:r>
          </a:p>
          <a:p>
            <a:pPr lvl="2"/>
            <a:endParaRPr lang="en-US" altLang="zh-CN" sz="1300" dirty="0" smtClean="0"/>
          </a:p>
          <a:p>
            <a:r>
              <a:rPr lang="en-US" altLang="zh-CN" sz="2100" dirty="0" smtClean="0"/>
              <a:t>TR38.885</a:t>
            </a:r>
          </a:p>
          <a:p>
            <a:pPr lvl="1"/>
            <a:r>
              <a:rPr lang="en-US" altLang="zh-CN" sz="1800" dirty="0"/>
              <a:t>SL synchronization sources are </a:t>
            </a:r>
            <a:r>
              <a:rPr lang="en-US" altLang="zh-CN" sz="1800" dirty="0">
                <a:solidFill>
                  <a:srgbClr val="FF0000"/>
                </a:solidFill>
              </a:rPr>
              <a:t>GNSS, </a:t>
            </a:r>
            <a:r>
              <a:rPr lang="en-US" altLang="zh-CN" sz="1800" dirty="0" err="1">
                <a:solidFill>
                  <a:srgbClr val="FF0000"/>
                </a:solidFill>
              </a:rPr>
              <a:t>gNB</a:t>
            </a:r>
            <a:r>
              <a:rPr lang="en-US" altLang="zh-CN" sz="1800" dirty="0">
                <a:solidFill>
                  <a:srgbClr val="FF0000"/>
                </a:solidFill>
              </a:rPr>
              <a:t>, </a:t>
            </a:r>
            <a:r>
              <a:rPr lang="en-US" altLang="zh-CN" sz="1800" dirty="0" err="1">
                <a:solidFill>
                  <a:srgbClr val="FF0000"/>
                </a:solidFill>
              </a:rPr>
              <a:t>eNB</a:t>
            </a:r>
            <a:r>
              <a:rPr lang="en-US" altLang="zh-CN" sz="1800" dirty="0">
                <a:solidFill>
                  <a:srgbClr val="FF0000"/>
                </a:solidFill>
              </a:rPr>
              <a:t>, NR UE</a:t>
            </a:r>
            <a:r>
              <a:rPr lang="en-US" altLang="zh-CN" sz="1800" dirty="0"/>
              <a:t>, each associated with a synchronization </a:t>
            </a:r>
            <a:r>
              <a:rPr lang="en-US" altLang="zh-CN" sz="1800" dirty="0" smtClean="0"/>
              <a:t>priority</a:t>
            </a:r>
          </a:p>
          <a:p>
            <a:pPr lvl="1"/>
            <a:endParaRPr lang="en-US" altLang="zh-CN" sz="1700" dirty="0"/>
          </a:p>
          <a:p>
            <a:r>
              <a:rPr lang="en-US" altLang="zh-CN" sz="2100" dirty="0" smtClean="0"/>
              <a:t>Based on 5G V2X WID, </a:t>
            </a:r>
            <a:r>
              <a:rPr lang="nn-NO" altLang="zh-CN" sz="2100" dirty="0"/>
              <a:t>GNSS, gNB, </a:t>
            </a:r>
            <a:r>
              <a:rPr lang="nn-NO" altLang="zh-CN" sz="2100" dirty="0" smtClean="0"/>
              <a:t>eNB and </a:t>
            </a:r>
            <a:r>
              <a:rPr lang="nn-NO" altLang="zh-CN" sz="2100" dirty="0"/>
              <a:t>NR </a:t>
            </a:r>
            <a:r>
              <a:rPr lang="nn-NO" altLang="zh-CN" sz="2100" dirty="0" smtClean="0"/>
              <a:t>UE are defined as SL synchronization sources.</a:t>
            </a:r>
            <a:endParaRPr lang="zh-CN" altLang="zh-CN" sz="2100" dirty="0"/>
          </a:p>
        </p:txBody>
      </p:sp>
    </p:spTree>
    <p:extLst>
      <p:ext uri="{BB962C8B-B14F-4D97-AF65-F5344CB8AC3E}">
        <p14:creationId xmlns:p14="http://schemas.microsoft.com/office/powerpoint/2010/main" val="1750508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endParaRPr lang="zh-CN" altLang="en-US" dirty="0"/>
          </a:p>
        </p:txBody>
      </p:sp>
      <p:sp>
        <p:nvSpPr>
          <p:cNvPr id="3" name="内容占位符 2"/>
          <p:cNvSpPr>
            <a:spLocks noGrp="1"/>
          </p:cNvSpPr>
          <p:nvPr>
            <p:ph idx="1"/>
          </p:nvPr>
        </p:nvSpPr>
        <p:spPr/>
        <p:txBody>
          <a:bodyPr>
            <a:normAutofit fontScale="92500"/>
          </a:bodyPr>
          <a:lstStyle/>
          <a:p>
            <a:r>
              <a:rPr lang="en-US" altLang="zh-CN" dirty="0" smtClean="0"/>
              <a:t>Agreement in RF session (R4-1905211)</a:t>
            </a:r>
          </a:p>
          <a:p>
            <a:pPr lvl="1" hangingPunct="0"/>
            <a:r>
              <a:rPr lang="en-GB" altLang="zh-CN" dirty="0"/>
              <a:t>3.3 Time Error in </a:t>
            </a:r>
            <a:r>
              <a:rPr lang="en-GB" altLang="zh-CN" dirty="0" smtClean="0"/>
              <a:t>LS</a:t>
            </a:r>
            <a:endParaRPr lang="zh-CN" altLang="zh-CN" dirty="0"/>
          </a:p>
          <a:p>
            <a:pPr lvl="2" hangingPunct="0"/>
            <a:r>
              <a:rPr lang="en-US" altLang="zh-CN" dirty="0"/>
              <a:t>gNB based TE at FR2 : follow specified Timing Error in TS38.133</a:t>
            </a:r>
            <a:endParaRPr lang="zh-CN" altLang="zh-CN" sz="1600" dirty="0"/>
          </a:p>
          <a:p>
            <a:pPr lvl="2" hangingPunct="0"/>
            <a:r>
              <a:rPr lang="en-US" altLang="zh-CN" dirty="0"/>
              <a:t>GNSS based TE: </a:t>
            </a:r>
            <a:endParaRPr lang="zh-CN" altLang="zh-CN" sz="1600" dirty="0"/>
          </a:p>
          <a:p>
            <a:pPr lvl="3" hangingPunct="0"/>
            <a:r>
              <a:rPr lang="en-US" altLang="zh-CN" b="1" dirty="0">
                <a:solidFill>
                  <a:srgbClr val="00B050"/>
                </a:solidFill>
              </a:rPr>
              <a:t>Option1:</a:t>
            </a:r>
            <a:r>
              <a:rPr lang="en-GB" altLang="zh-CN" b="1" dirty="0">
                <a:solidFill>
                  <a:srgbClr val="00B050"/>
                </a:solidFill>
              </a:rPr>
              <a:t>Time error is </a:t>
            </a:r>
            <a:r>
              <a:rPr lang="en-GB" altLang="zh-CN" b="1" dirty="0">
                <a:solidFill>
                  <a:srgbClr val="00B050"/>
                </a:solidFill>
                <a:sym typeface="Symbol"/>
              </a:rPr>
              <a:t></a:t>
            </a:r>
            <a:r>
              <a:rPr lang="en-GB" altLang="zh-CN" b="1" dirty="0">
                <a:solidFill>
                  <a:srgbClr val="00B050"/>
                </a:solidFill>
              </a:rPr>
              <a:t>12*64Tc for 15kHz. Other cases are FFS.</a:t>
            </a:r>
            <a:endParaRPr lang="zh-CN" altLang="zh-CN" sz="1200" b="1" dirty="0">
              <a:solidFill>
                <a:srgbClr val="00B050"/>
              </a:solidFill>
            </a:endParaRPr>
          </a:p>
          <a:p>
            <a:pPr lvl="3"/>
            <a:r>
              <a:rPr lang="en-US" altLang="zh-CN" dirty="0"/>
              <a:t>Option2:</a:t>
            </a:r>
            <a:r>
              <a:rPr lang="en-GB" altLang="zh-CN" dirty="0"/>
              <a:t>Time error is </a:t>
            </a:r>
            <a:r>
              <a:rPr lang="en-GB" altLang="zh-CN" dirty="0">
                <a:sym typeface="Symbol"/>
              </a:rPr>
              <a:t></a:t>
            </a:r>
            <a:r>
              <a:rPr lang="en-GB" altLang="zh-CN" dirty="0"/>
              <a:t>12*64Tc for all SCS</a:t>
            </a:r>
            <a:r>
              <a:rPr lang="en-GB" altLang="zh-CN" dirty="0" smtClean="0"/>
              <a:t>.</a:t>
            </a:r>
            <a:endParaRPr lang="en-GB" altLang="zh-CN" dirty="0"/>
          </a:p>
          <a:p>
            <a:pPr lvl="1" hangingPunct="0"/>
            <a:r>
              <a:rPr lang="en-US" altLang="zh-CN" dirty="0" smtClean="0"/>
              <a:t>Agreement: </a:t>
            </a:r>
          </a:p>
          <a:p>
            <a:pPr lvl="2" hangingPunct="0"/>
            <a:r>
              <a:rPr lang="x-none" altLang="zh-CN" dirty="0" smtClean="0">
                <a:solidFill>
                  <a:srgbClr val="00B050"/>
                </a:solidFill>
              </a:rPr>
              <a:t>GNSS </a:t>
            </a:r>
            <a:r>
              <a:rPr lang="x-none" altLang="zh-CN" dirty="0">
                <a:solidFill>
                  <a:srgbClr val="00B050"/>
                </a:solidFill>
              </a:rPr>
              <a:t>based synch source: option1 is acceptable as starting point, subject to change during RAN4 WI phase based on further analysis</a:t>
            </a:r>
            <a:endParaRPr lang="zh-CN" altLang="zh-CN" dirty="0">
              <a:solidFill>
                <a:srgbClr val="00B050"/>
              </a:solidFill>
            </a:endParaRPr>
          </a:p>
          <a:p>
            <a:pPr marL="1371600" lvl="3" indent="0">
              <a:buNone/>
            </a:pPr>
            <a:endParaRPr lang="en-US" altLang="zh-CN" dirty="0" smtClean="0"/>
          </a:p>
        </p:txBody>
      </p:sp>
    </p:spTree>
    <p:extLst>
      <p:ext uri="{BB962C8B-B14F-4D97-AF65-F5344CB8AC3E}">
        <p14:creationId xmlns:p14="http://schemas.microsoft.com/office/powerpoint/2010/main" val="2353928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04664"/>
            <a:ext cx="8229600" cy="706090"/>
          </a:xfrm>
        </p:spPr>
        <p:txBody>
          <a:bodyPr>
            <a:normAutofit/>
          </a:bodyPr>
          <a:lstStyle/>
          <a:p>
            <a:pPr algn="l"/>
            <a:r>
              <a:rPr lang="en-US" altLang="zh-CN" sz="2800" dirty="0"/>
              <a:t>WF on analysis of V2X RRM </a:t>
            </a:r>
            <a:r>
              <a:rPr lang="en-US" altLang="zh-CN" sz="2800" dirty="0" smtClean="0"/>
              <a:t>requirement for RAN4#91</a:t>
            </a:r>
            <a:endParaRPr lang="zh-CN" altLang="en-US" sz="2800" dirty="0"/>
          </a:p>
        </p:txBody>
      </p:sp>
      <p:sp>
        <p:nvSpPr>
          <p:cNvPr id="3" name="内容占位符 2"/>
          <p:cNvSpPr>
            <a:spLocks noGrp="1"/>
          </p:cNvSpPr>
          <p:nvPr>
            <p:ph idx="1"/>
          </p:nvPr>
        </p:nvSpPr>
        <p:spPr>
          <a:xfrm>
            <a:off x="323528" y="1340768"/>
            <a:ext cx="8712968" cy="5184576"/>
          </a:xfrm>
        </p:spPr>
        <p:txBody>
          <a:bodyPr>
            <a:normAutofit/>
          </a:bodyPr>
          <a:lstStyle/>
          <a:p>
            <a:r>
              <a:rPr lang="en-US" altLang="zh-CN" sz="2400" dirty="0" smtClean="0"/>
              <a:t>RAN4 starts to study V2X </a:t>
            </a:r>
            <a:r>
              <a:rPr lang="en-GB" altLang="zh-CN" sz="2400" dirty="0" smtClean="0"/>
              <a:t>UE sidelink </a:t>
            </a:r>
            <a:r>
              <a:rPr lang="en-GB" altLang="zh-CN" sz="2400" dirty="0"/>
              <a:t>transmit timing requirement for different synchronization reference </a:t>
            </a:r>
            <a:r>
              <a:rPr lang="en-GB" altLang="zh-CN" sz="2400" dirty="0" smtClean="0"/>
              <a:t>source, e.g. GNSS, gNB/eNB and Sync Ref UE</a:t>
            </a:r>
          </a:p>
          <a:p>
            <a:pPr lvl="1"/>
            <a:r>
              <a:rPr lang="en-GB" altLang="zh-CN" sz="2000" dirty="0" smtClean="0"/>
              <a:t>RAN4 is subject to follow RAN1/2’s decision for synchronization reference source during the discussion in future meeting</a:t>
            </a:r>
          </a:p>
          <a:p>
            <a:r>
              <a:rPr lang="en-GB" altLang="zh-CN" sz="2400" dirty="0" smtClean="0"/>
              <a:t>Other RRM requirements is not precluded if identified.</a:t>
            </a:r>
            <a:endParaRPr lang="zh-CN" altLang="en-US" sz="2400" dirty="0"/>
          </a:p>
        </p:txBody>
      </p:sp>
    </p:spTree>
    <p:extLst>
      <p:ext uri="{BB962C8B-B14F-4D97-AF65-F5344CB8AC3E}">
        <p14:creationId xmlns:p14="http://schemas.microsoft.com/office/powerpoint/2010/main" val="30782763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1526</TotalTime>
  <Words>289</Words>
  <Application>Microsoft Office PowerPoint</Application>
  <PresentationFormat>全屏显示(4:3)</PresentationFormat>
  <Paragraphs>30</Paragraphs>
  <Slides>4</Slides>
  <Notes>0</Notes>
  <HiddenSlides>0</HiddenSlides>
  <MMClips>0</MMClips>
  <ScaleCrop>false</ScaleCrop>
  <HeadingPairs>
    <vt:vector size="4" baseType="variant">
      <vt:variant>
        <vt:lpstr>主题</vt:lpstr>
      </vt:variant>
      <vt:variant>
        <vt:i4>1</vt:i4>
      </vt:variant>
      <vt:variant>
        <vt:lpstr>幻灯片标题</vt:lpstr>
      </vt:variant>
      <vt:variant>
        <vt:i4>4</vt:i4>
      </vt:variant>
    </vt:vector>
  </HeadingPairs>
  <TitlesOfParts>
    <vt:vector size="5" baseType="lpstr">
      <vt:lpstr>Office 主题</vt:lpstr>
      <vt:lpstr>WF on analysis of V2X RRM requirement</vt:lpstr>
      <vt:lpstr>Background</vt:lpstr>
      <vt:lpstr>Background</vt:lpstr>
      <vt:lpstr>WF on analysis of V2X RRM requirement for RAN4#91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analysis of V2X RRM requirement</dc:title>
  <dc:creator>陶旭华</dc:creator>
  <cp:lastModifiedBy>陶旭华</cp:lastModifiedBy>
  <cp:revision>25</cp:revision>
  <dcterms:created xsi:type="dcterms:W3CDTF">2019-03-27T13:10:46Z</dcterms:created>
  <dcterms:modified xsi:type="dcterms:W3CDTF">2019-04-12T06:45:08Z</dcterms:modified>
</cp:coreProperties>
</file>