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95" r:id="rId3"/>
    <p:sldId id="296" r:id="rId4"/>
    <p:sldId id="297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ueller, Axel (Nokia - FR/Paris-Saclay)" initials="MA(-F" lastIdx="1" clrIdx="0">
    <p:extLst>
      <p:ext uri="{19B8F6BF-5375-455C-9EA6-DF929625EA0E}">
        <p15:presenceInfo xmlns:p15="http://schemas.microsoft.com/office/powerpoint/2012/main" userId="S-1-5-21-1593251271-2640304127-1825641215-26882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1176" autoAdjust="0"/>
  </p:normalViewPr>
  <p:slideViewPr>
    <p:cSldViewPr>
      <p:cViewPr varScale="1">
        <p:scale>
          <a:sx n="97" d="100"/>
          <a:sy n="97" d="100"/>
        </p:scale>
        <p:origin x="137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82ADE4D4-6437-4B1E-9609-3134C9D97E72}"/>
    <pc:docChg chg="modSld">
      <pc:chgData name="Mueller, Axel (Nokia - FR/Paris-Saclay)" userId="6b065ed8-40bf-4bd7-b1e4-242bb2fb76f9" providerId="ADAL" clId="{82ADE4D4-6437-4B1E-9609-3134C9D97E72}" dt="2019-04-10T06:52:46.136" v="15" actId="207"/>
      <pc:docMkLst>
        <pc:docMk/>
      </pc:docMkLst>
      <pc:sldChg chg="modSp">
        <pc:chgData name="Mueller, Axel (Nokia - FR/Paris-Saclay)" userId="6b065ed8-40bf-4bd7-b1e4-242bb2fb76f9" providerId="ADAL" clId="{82ADE4D4-6437-4B1E-9609-3134C9D97E72}" dt="2019-04-10T06:52:46.136" v="15" actId="207"/>
        <pc:sldMkLst>
          <pc:docMk/>
          <pc:sldMk cId="0" sldId="294"/>
        </pc:sldMkLst>
        <pc:spChg chg="mod">
          <ac:chgData name="Mueller, Axel (Nokia - FR/Paris-Saclay)" userId="6b065ed8-40bf-4bd7-b1e4-242bb2fb76f9" providerId="ADAL" clId="{82ADE4D4-6437-4B1E-9609-3134C9D97E72}" dt="2019-04-10T06:52:46.136" v="15" actId="207"/>
          <ac:spMkLst>
            <pc:docMk/>
            <pc:sldMk cId="0" sldId="294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82ADE4D4-6437-4B1E-9609-3134C9D97E72}" dt="2019-04-10T06:51:23.645" v="0" actId="13926"/>
        <pc:sldMkLst>
          <pc:docMk/>
          <pc:sldMk cId="0" sldId="295"/>
        </pc:sldMkLst>
        <pc:spChg chg="mod">
          <ac:chgData name="Mueller, Axel (Nokia - FR/Paris-Saclay)" userId="6b065ed8-40bf-4bd7-b1e4-242bb2fb76f9" providerId="ADAL" clId="{82ADE4D4-6437-4B1E-9609-3134C9D97E72}" dt="2019-04-10T06:51:23.645" v="0" actId="13926"/>
          <ac:spMkLst>
            <pc:docMk/>
            <pc:sldMk cId="0" sldId="295"/>
            <ac:spMk id="3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82ADE4D4-6437-4B1E-9609-3134C9D97E72}" dt="2019-04-10T06:51:43.411" v="7" actId="20577"/>
        <pc:sldMkLst>
          <pc:docMk/>
          <pc:sldMk cId="460962899" sldId="296"/>
        </pc:sldMkLst>
        <pc:spChg chg="mod">
          <ac:chgData name="Mueller, Axel (Nokia - FR/Paris-Saclay)" userId="6b065ed8-40bf-4bd7-b1e4-242bb2fb76f9" providerId="ADAL" clId="{82ADE4D4-6437-4B1E-9609-3134C9D97E72}" dt="2019-04-10T06:51:43.411" v="7" actId="20577"/>
          <ac:spMkLst>
            <pc:docMk/>
            <pc:sldMk cId="460962899" sldId="296"/>
            <ac:spMk id="3" creationId="{92183A87-5688-4666-ABE2-8B2B9BC8AE24}"/>
          </ac:spMkLst>
        </pc:spChg>
      </pc:sldChg>
    </pc:docChg>
  </pc:docChgLst>
  <pc:docChgLst>
    <pc:chgData name="Mueller, Axel (Nokia - FR/Paris-Saclay)" userId="6b065ed8-40bf-4bd7-b1e4-242bb2fb76f9" providerId="ADAL" clId="{9BD1773F-AADF-47FB-B95A-102209EB60D8}"/>
    <pc:docChg chg="modSld">
      <pc:chgData name="Mueller, Axel (Nokia - FR/Paris-Saclay)" userId="6b065ed8-40bf-4bd7-b1e4-242bb2fb76f9" providerId="ADAL" clId="{9BD1773F-AADF-47FB-B95A-102209EB60D8}" dt="2019-04-10T00:56:02.701" v="23" actId="20577"/>
      <pc:docMkLst>
        <pc:docMk/>
      </pc:docMkLst>
      <pc:sldChg chg="modSp">
        <pc:chgData name="Mueller, Axel (Nokia - FR/Paris-Saclay)" userId="6b065ed8-40bf-4bd7-b1e4-242bb2fb76f9" providerId="ADAL" clId="{9BD1773F-AADF-47FB-B95A-102209EB60D8}" dt="2019-04-10T00:55:45.088" v="9" actId="20577"/>
        <pc:sldMkLst>
          <pc:docMk/>
          <pc:sldMk cId="0" sldId="294"/>
        </pc:sldMkLst>
        <pc:spChg chg="mod">
          <ac:chgData name="Mueller, Axel (Nokia - FR/Paris-Saclay)" userId="6b065ed8-40bf-4bd7-b1e4-242bb2fb76f9" providerId="ADAL" clId="{9BD1773F-AADF-47FB-B95A-102209EB60D8}" dt="2019-04-10T00:55:45.088" v="9" actId="20577"/>
          <ac:spMkLst>
            <pc:docMk/>
            <pc:sldMk cId="0" sldId="294"/>
            <ac:spMk id="15" creationId="{BDDCA1A0-90A2-442A-B5F7-0914179929C5}"/>
          </ac:spMkLst>
        </pc:spChg>
      </pc:sldChg>
      <pc:sldChg chg="modSp">
        <pc:chgData name="Mueller, Axel (Nokia - FR/Paris-Saclay)" userId="6b065ed8-40bf-4bd7-b1e4-242bb2fb76f9" providerId="ADAL" clId="{9BD1773F-AADF-47FB-B95A-102209EB60D8}" dt="2019-04-10T00:56:02.701" v="23" actId="20577"/>
        <pc:sldMkLst>
          <pc:docMk/>
          <pc:sldMk cId="460962899" sldId="296"/>
        </pc:sldMkLst>
        <pc:spChg chg="mod">
          <ac:chgData name="Mueller, Axel (Nokia - FR/Paris-Saclay)" userId="6b065ed8-40bf-4bd7-b1e4-242bb2fb76f9" providerId="ADAL" clId="{9BD1773F-AADF-47FB-B95A-102209EB60D8}" dt="2019-04-10T00:56:02.701" v="23" actId="20577"/>
          <ac:spMkLst>
            <pc:docMk/>
            <pc:sldMk cId="460962899" sldId="296"/>
            <ac:spMk id="3" creationId="{92183A87-5688-4666-ABE2-8B2B9BC8AE24}"/>
          </ac:spMkLst>
        </pc:spChg>
      </pc:sldChg>
    </pc:docChg>
  </pc:docChgLst>
  <pc:docChgLst>
    <pc:chgData name="Mueller, Axel (Nokia - FR/Paris-Saclay)" userId="6b065ed8-40bf-4bd7-b1e4-242bb2fb76f9" providerId="ADAL" clId="{50081BB5-FAEC-457A-B08C-6AF37D8B170E}"/>
    <pc:docChg chg="modSld">
      <pc:chgData name="Mueller, Axel (Nokia - FR/Paris-Saclay)" userId="6b065ed8-40bf-4bd7-b1e4-242bb2fb76f9" providerId="ADAL" clId="{50081BB5-FAEC-457A-B08C-6AF37D8B170E}" dt="2019-04-10T06:59:20.714" v="0" actId="6549"/>
      <pc:docMkLst>
        <pc:docMk/>
      </pc:docMkLst>
      <pc:sldChg chg="modSp">
        <pc:chgData name="Mueller, Axel (Nokia - FR/Paris-Saclay)" userId="6b065ed8-40bf-4bd7-b1e4-242bb2fb76f9" providerId="ADAL" clId="{50081BB5-FAEC-457A-B08C-6AF37D8B170E}" dt="2019-04-10T06:59:20.714" v="0" actId="6549"/>
        <pc:sldMkLst>
          <pc:docMk/>
          <pc:sldMk cId="0" sldId="294"/>
        </pc:sldMkLst>
        <pc:spChg chg="mod">
          <ac:chgData name="Mueller, Axel (Nokia - FR/Paris-Saclay)" userId="6b065ed8-40bf-4bd7-b1e4-242bb2fb76f9" providerId="ADAL" clId="{50081BB5-FAEC-457A-B08C-6AF37D8B170E}" dt="2019-04-10T06:59:20.714" v="0" actId="6549"/>
          <ac:spMkLst>
            <pc:docMk/>
            <pc:sldMk cId="0" sldId="294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4A4259DF-9B0C-4CE3-8EA0-105586115849}"/>
    <pc:docChg chg="custSel modSld">
      <pc:chgData name="Mueller, Axel (Nokia - FR/Paris-Saclay)" userId="6b065ed8-40bf-4bd7-b1e4-242bb2fb76f9" providerId="ADAL" clId="{4A4259DF-9B0C-4CE3-8EA0-105586115849}" dt="2019-04-08T11:11:05.702" v="12" actId="1076"/>
      <pc:docMkLst>
        <pc:docMk/>
      </pc:docMkLst>
      <pc:sldChg chg="addSp modSp">
        <pc:chgData name="Mueller, Axel (Nokia - FR/Paris-Saclay)" userId="6b065ed8-40bf-4bd7-b1e4-242bb2fb76f9" providerId="ADAL" clId="{4A4259DF-9B0C-4CE3-8EA0-105586115849}" dt="2019-04-08T11:11:05.702" v="12" actId="1076"/>
        <pc:sldMkLst>
          <pc:docMk/>
          <pc:sldMk cId="1309512276" sldId="297"/>
        </pc:sldMkLst>
        <pc:spChg chg="mod">
          <ac:chgData name="Mueller, Axel (Nokia - FR/Paris-Saclay)" userId="6b065ed8-40bf-4bd7-b1e4-242bb2fb76f9" providerId="ADAL" clId="{4A4259DF-9B0C-4CE3-8EA0-105586115849}" dt="2019-04-08T11:10:37.554" v="8" actId="207"/>
          <ac:spMkLst>
            <pc:docMk/>
            <pc:sldMk cId="1309512276" sldId="297"/>
            <ac:spMk id="2" creationId="{CFCEE8B9-F0B4-4208-BA9F-A456E8CFC288}"/>
          </ac:spMkLst>
        </pc:spChg>
        <pc:spChg chg="add mod">
          <ac:chgData name="Mueller, Axel (Nokia - FR/Paris-Saclay)" userId="6b065ed8-40bf-4bd7-b1e4-242bb2fb76f9" providerId="ADAL" clId="{4A4259DF-9B0C-4CE3-8EA0-105586115849}" dt="2019-04-08T11:11:05.702" v="12" actId="1076"/>
          <ac:spMkLst>
            <pc:docMk/>
            <pc:sldMk cId="1309512276" sldId="297"/>
            <ac:spMk id="7" creationId="{080185BA-916E-4C31-81F4-866C1BE9D8B1}"/>
          </ac:spMkLst>
        </pc:spChg>
      </pc:sldChg>
    </pc:docChg>
  </pc:docChgLst>
  <pc:docChgLst>
    <pc:chgData name="Mueller, Axel (Nokia - FR/Paris-Saclay)" userId="6b065ed8-40bf-4bd7-b1e4-242bb2fb76f9" providerId="ADAL" clId="{6EC2E222-A692-4416-90B8-4DE0963D8B2D}"/>
    <pc:docChg chg="modSld">
      <pc:chgData name="Mueller, Axel (Nokia - FR/Paris-Saclay)" userId="6b065ed8-40bf-4bd7-b1e4-242bb2fb76f9" providerId="ADAL" clId="{6EC2E222-A692-4416-90B8-4DE0963D8B2D}" dt="2019-04-10T06:23:25.897" v="4" actId="6549"/>
      <pc:docMkLst>
        <pc:docMk/>
      </pc:docMkLst>
      <pc:sldChg chg="modSp">
        <pc:chgData name="Mueller, Axel (Nokia - FR/Paris-Saclay)" userId="6b065ed8-40bf-4bd7-b1e4-242bb2fb76f9" providerId="ADAL" clId="{6EC2E222-A692-4416-90B8-4DE0963D8B2D}" dt="2019-04-10T06:23:25.897" v="4" actId="6549"/>
        <pc:sldMkLst>
          <pc:docMk/>
          <pc:sldMk cId="0" sldId="294"/>
        </pc:sldMkLst>
        <pc:spChg chg="mod">
          <ac:chgData name="Mueller, Axel (Nokia - FR/Paris-Saclay)" userId="6b065ed8-40bf-4bd7-b1e4-242bb2fb76f9" providerId="ADAL" clId="{6EC2E222-A692-4416-90B8-4DE0963D8B2D}" dt="2019-04-10T06:23:25.897" v="4" actId="6549"/>
          <ac:spMkLst>
            <pc:docMk/>
            <pc:sldMk cId="0" sldId="294"/>
            <ac:spMk id="9" creationId="{52A9A88A-35BF-419E-B5BF-1BB21DAAB3F8}"/>
          </ac:spMkLst>
        </pc:spChg>
      </pc:sldChg>
    </pc:docChg>
  </pc:docChgLst>
  <pc:docChgLst>
    <pc:chgData name="Mueller, Axel (Nokia - FR/Paris-Saclay)" userId="6b065ed8-40bf-4bd7-b1e4-242bb2fb76f9" providerId="ADAL" clId="{0028938B-0D76-483B-8363-911D6CEBE7D3}"/>
    <pc:docChg chg="modSld">
      <pc:chgData name="Mueller, Axel (Nokia - FR/Paris-Saclay)" userId="6b065ed8-40bf-4bd7-b1e4-242bb2fb76f9" providerId="ADAL" clId="{0028938B-0D76-483B-8363-911D6CEBE7D3}" dt="2019-04-09T15:55:27.934" v="21" actId="20577"/>
      <pc:docMkLst>
        <pc:docMk/>
      </pc:docMkLst>
      <pc:sldChg chg="modSp">
        <pc:chgData name="Mueller, Axel (Nokia - FR/Paris-Saclay)" userId="6b065ed8-40bf-4bd7-b1e4-242bb2fb76f9" providerId="ADAL" clId="{0028938B-0D76-483B-8363-911D6CEBE7D3}" dt="2019-04-09T15:54:44.907" v="11" actId="207"/>
        <pc:sldMkLst>
          <pc:docMk/>
          <pc:sldMk cId="0" sldId="294"/>
        </pc:sldMkLst>
        <pc:spChg chg="mod">
          <ac:chgData name="Mueller, Axel (Nokia - FR/Paris-Saclay)" userId="6b065ed8-40bf-4bd7-b1e4-242bb2fb76f9" providerId="ADAL" clId="{0028938B-0D76-483B-8363-911D6CEBE7D3}" dt="2019-04-09T15:54:44.907" v="11" actId="207"/>
          <ac:spMkLst>
            <pc:docMk/>
            <pc:sldMk cId="0" sldId="294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0028938B-0D76-483B-8363-911D6CEBE7D3}" dt="2019-04-09T15:54:07.621" v="4" actId="20577"/>
        <pc:sldMkLst>
          <pc:docMk/>
          <pc:sldMk cId="0" sldId="295"/>
        </pc:sldMkLst>
        <pc:spChg chg="mod">
          <ac:chgData name="Mueller, Axel (Nokia - FR/Paris-Saclay)" userId="6b065ed8-40bf-4bd7-b1e4-242bb2fb76f9" providerId="ADAL" clId="{0028938B-0D76-483B-8363-911D6CEBE7D3}" dt="2019-04-09T15:54:07.621" v="4" actId="20577"/>
          <ac:spMkLst>
            <pc:docMk/>
            <pc:sldMk cId="0" sldId="295"/>
            <ac:spMk id="3" creationId="{00000000-0000-0000-0000-000000000000}"/>
          </ac:spMkLst>
        </pc:spChg>
      </pc:sldChg>
      <pc:sldChg chg="modSp">
        <pc:chgData name="Mueller, Axel (Nokia - FR/Paris-Saclay)" userId="6b065ed8-40bf-4bd7-b1e4-242bb2fb76f9" providerId="ADAL" clId="{0028938B-0D76-483B-8363-911D6CEBE7D3}" dt="2019-04-09T15:55:27.934" v="21" actId="20577"/>
        <pc:sldMkLst>
          <pc:docMk/>
          <pc:sldMk cId="1309512276" sldId="297"/>
        </pc:sldMkLst>
        <pc:spChg chg="mod">
          <ac:chgData name="Mueller, Axel (Nokia - FR/Paris-Saclay)" userId="6b065ed8-40bf-4bd7-b1e4-242bb2fb76f9" providerId="ADAL" clId="{0028938B-0D76-483B-8363-911D6CEBE7D3}" dt="2019-04-09T15:55:27.934" v="21" actId="20577"/>
          <ac:spMkLst>
            <pc:docMk/>
            <pc:sldMk cId="1309512276" sldId="297"/>
            <ac:spMk id="2" creationId="{CFCEE8B9-F0B4-4208-BA9F-A456E8CFC28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R4-1904713</a:t>
            </a:r>
            <a:endParaRPr lang="en-US" altLang="ja-JP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RAN#90Bis	</a:t>
            </a:r>
            <a:endParaRPr lang="ja-JP" altLang="ja-JP" dirty="0"/>
          </a:p>
          <a:p>
            <a:r>
              <a:rPr lang="en-GB" altLang="zh-CN" b="1" dirty="0"/>
              <a:t>Xi’an, China, 8th – 12th April,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/>
              <a:t>6.12.2.1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/>
              <a:t>WF for </a:t>
            </a:r>
            <a:r>
              <a:rPr lang="en-GB" altLang="ja-JP" dirty="0"/>
              <a:t>requirement SNR derivation procedure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ZTE, Ericsson,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This WF captures the finalization of the agreements made in:</a:t>
            </a:r>
          </a:p>
          <a:p>
            <a:pPr lvl="1"/>
            <a:r>
              <a:rPr lang="en-US" dirty="0"/>
              <a:t>R4-1816594, </a:t>
            </a:r>
            <a:r>
              <a:rPr lang="en-US" altLang="ja-JP" dirty="0"/>
              <a:t>WF for </a:t>
            </a:r>
            <a:r>
              <a:rPr lang="en-GB" altLang="ja-JP" dirty="0"/>
              <a:t>test case SNR derivation procedure, RAN4#89.</a:t>
            </a:r>
          </a:p>
          <a:p>
            <a:pPr marL="0" lvl="0" indent="0">
              <a:buNone/>
            </a:pPr>
            <a:endParaRPr lang="en-US" sz="3100" dirty="0">
              <a:solidFill>
                <a:prstClr val="black"/>
              </a:solidFill>
            </a:endParaRPr>
          </a:p>
          <a:p>
            <a:pPr lvl="0"/>
            <a:r>
              <a:rPr lang="en-US" sz="3100" dirty="0">
                <a:solidFill>
                  <a:prstClr val="black"/>
                </a:solidFill>
              </a:rPr>
              <a:t>We take into account the details added in:</a:t>
            </a:r>
          </a:p>
          <a:p>
            <a:pPr lvl="1"/>
            <a:r>
              <a:rPr lang="en-US" dirty="0"/>
              <a:t>R4-1903278, </a:t>
            </a:r>
            <a:r>
              <a:rPr lang="en-GB" dirty="0"/>
              <a:t>Further discussion on deriving performance requirements, RAN4#90b.</a:t>
            </a:r>
            <a:endParaRPr lang="en-US" dirty="0"/>
          </a:p>
          <a:p>
            <a:pPr marL="57150" indent="0">
              <a:buNone/>
            </a:pPr>
            <a:endParaRPr lang="en-US" dirty="0"/>
          </a:p>
          <a:p>
            <a:pPr lvl="0"/>
            <a:r>
              <a:rPr lang="en-US" sz="3100" dirty="0">
                <a:solidFill>
                  <a:prstClr val="black"/>
                </a:solidFill>
              </a:rPr>
              <a:t>We take into account the discussion and agreements in:</a:t>
            </a:r>
          </a:p>
          <a:p>
            <a:pPr lvl="1"/>
            <a:r>
              <a:rPr lang="en-US" dirty="0"/>
              <a:t>R4-1904712, Ad Hoc minutes for NR BS demodulation, RAN4#90b.</a:t>
            </a:r>
          </a:p>
          <a:p>
            <a:pPr lvl="1"/>
            <a:r>
              <a:rPr lang="en-US" dirty="0"/>
              <a:t>Which also prompted the creation of this WF:</a:t>
            </a:r>
          </a:p>
          <a:p>
            <a:pPr marL="1257300" lvl="3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Nokia will apply for a new WF to capture the updated procedure for the derivation of the minimum performance requirements.</a:t>
            </a:r>
            <a:endParaRPr lang="en-GB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EE8B9-F0B4-4208-BA9F-A456E8CFC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Updated Selection and Derivation Procedure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83A87-5688-4666-ABE2-8B2B9BC8A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3925"/>
            <a:ext cx="8229600" cy="478539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u="sng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Procedure to derive the performance requirements:</a:t>
            </a:r>
            <a:endParaRPr lang="en-GB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 Only inputs that consist of a pair of ideal and impaired results can be taken into account.</a:t>
            </a:r>
          </a:p>
          <a:p>
            <a:pPr marL="457200" lvl="1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 If the ideal span &lt;= [2]dB:</a:t>
            </a:r>
          </a:p>
          <a:p>
            <a:pPr marL="857250" lvl="2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• The AVERAGE impairment results can be used for the performance requirement with [] in the 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draftCRs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/CRs;</a:t>
            </a:r>
          </a:p>
          <a:p>
            <a:pPr marL="457200" lvl="1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 Else if the ideal span is larger than [2]dB:</a:t>
            </a:r>
          </a:p>
          <a:p>
            <a:pPr marL="857250" lvl="2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• The results farthest from the AVERAGE value is taken out for the AVERAGE and SPAN re-calculation until the ideal span is &lt;=2dB but still with at least 3 companies’ results available: </a:t>
            </a:r>
          </a:p>
          <a:p>
            <a:pPr marL="1314450" lvl="3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 The ultimate AVERAGE impairment results with corresponding ideal span &lt;=2dB can be used for performance requirement with [] in the 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draftCRs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/CRs. </a:t>
            </a:r>
          </a:p>
          <a:p>
            <a:pPr marL="857250" lvl="2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• Otherwise put TBD for the related performance requirements.</a:t>
            </a:r>
          </a:p>
          <a:p>
            <a:pPr marL="457200" lvl="1" inden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 If the span of the impairment results after removal the outliers (if any) are larger than 4dB, then the procedure cannot be applied, related performance requirement remain TBD.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962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EE8B9-F0B4-4208-BA9F-A456E8CFC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53752"/>
            <a:ext cx="8229600" cy="1143000"/>
          </a:xfrm>
        </p:spPr>
        <p:txBody>
          <a:bodyPr>
            <a:normAutofit/>
          </a:bodyPr>
          <a:lstStyle/>
          <a:p>
            <a:r>
              <a:rPr lang="en-GB" dirty="0"/>
              <a:t>Procedure Flow Diagram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196752"/>
            <a:ext cx="7143811" cy="538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12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38712</TotalTime>
  <Words>307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宋体</vt:lpstr>
      <vt:lpstr>Arial</vt:lpstr>
      <vt:lpstr>Calibri</vt:lpstr>
      <vt:lpstr>Times New Roman</vt:lpstr>
      <vt:lpstr>Office 主题</vt:lpstr>
      <vt:lpstr>WF for requirement SNR derivation procedure</vt:lpstr>
      <vt:lpstr>Background</vt:lpstr>
      <vt:lpstr>Updated Selection and Derivation Procedure</vt:lpstr>
      <vt:lpstr>Procedure Flow Diagram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500</cp:revision>
  <dcterms:created xsi:type="dcterms:W3CDTF">2016-01-12T08:39:50Z</dcterms:created>
  <dcterms:modified xsi:type="dcterms:W3CDTF">2019-04-10T06:59:22Z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