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62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#90bis</a:t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Xi’an, China, 8</a:t>
            </a:r>
            <a:r>
              <a:rPr lang="en-US" altLang="zh-CN" sz="1800" baseline="30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th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– 12</a:t>
            </a:r>
            <a:r>
              <a:rPr lang="en-US" altLang="zh-CN" sz="1800" baseline="30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th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April, 2019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Ericsson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dirty="0">
                <a:latin typeface="Calibri" panose="020F0502020204030204" pitchFamily="34" charset="0"/>
              </a:rPr>
              <a:t>Way forward on Rel-16 NB-IoT RRM enhancement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R4-1904581</a:t>
            </a:r>
            <a:endParaRPr lang="zh-CN" altLang="en-US" dirty="0">
              <a:highlight>
                <a:srgbClr val="FFFF00"/>
              </a:highlight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600" dirty="0"/>
              <a:t>Group WUS</a:t>
            </a:r>
            <a:endParaRPr lang="zh-CN" altLang="en-US" sz="3600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GB" sz="2800" dirty="0"/>
              <a:t>RAN4 shall wait for further RAN1 progress on release 16 WUS design work to decide whether release 15 WUS requirements are reusable. </a:t>
            </a:r>
          </a:p>
          <a:p>
            <a:pPr lvl="1"/>
            <a:r>
              <a:rPr lang="en-GB" sz="1600" dirty="0"/>
              <a:t>Based on current design, it likely possible to apply Rel-15 legacy WUS requirements on Rel-16 group WUS.</a:t>
            </a:r>
          </a:p>
          <a:p>
            <a:pPr lvl="1"/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12018830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/>
              <a:t>Preconfigured UL resource 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altLang="zh-CN" sz="2400" dirty="0"/>
              <a:t>RAN4 shall define requirements for following options to validate TA:</a:t>
            </a:r>
          </a:p>
          <a:p>
            <a:pPr lvl="1"/>
            <a:r>
              <a:rPr lang="en-US" altLang="zh-CN" sz="1800" dirty="0"/>
              <a:t>Serving cell change</a:t>
            </a:r>
          </a:p>
          <a:p>
            <a:pPr lvl="1"/>
            <a:r>
              <a:rPr lang="en-US" altLang="zh-CN" sz="1800" dirty="0"/>
              <a:t>Time alignment timer (TAT)</a:t>
            </a:r>
          </a:p>
          <a:p>
            <a:pPr lvl="1"/>
            <a:r>
              <a:rPr lang="en-US" altLang="zh-CN" sz="1800" dirty="0"/>
              <a:t> serving cell RSRP change</a:t>
            </a:r>
          </a:p>
          <a:p>
            <a:r>
              <a:rPr lang="en-US" altLang="zh-CN" sz="2000" dirty="0"/>
              <a:t>PUR transmissions/resources should be not allowed during the time (T0) UE is out of synchronization in IDLE mode (e.g. between PTWs).</a:t>
            </a:r>
          </a:p>
          <a:p>
            <a:pPr lvl="1"/>
            <a:r>
              <a:rPr lang="en-US" altLang="zh-CN" sz="2000" dirty="0"/>
              <a:t>Value of T0 is FFS</a:t>
            </a:r>
          </a:p>
          <a:p>
            <a:r>
              <a:rPr lang="en-GB" sz="2400" dirty="0"/>
              <a:t>PUR transmissions are allowed only when maximum serving cell change is less than </a:t>
            </a:r>
            <a:r>
              <a:rPr lang="en-US" sz="2400" dirty="0">
                <a:sym typeface="Symbol" panose="05050102010706020507" pitchFamily="18" charset="2"/>
              </a:rPr>
              <a:t></a:t>
            </a:r>
            <a:r>
              <a:rPr lang="en-US" sz="2400" baseline="-25000" dirty="0"/>
              <a:t>RSRP</a:t>
            </a:r>
            <a:r>
              <a:rPr lang="en-GB" sz="2400" dirty="0"/>
              <a:t> and received TA is less than </a:t>
            </a:r>
            <a:r>
              <a:rPr lang="en-GB" sz="2400" dirty="0">
                <a:sym typeface="Symbol" panose="05050102010706020507" pitchFamily="18" charset="2"/>
              </a:rPr>
              <a:t></a:t>
            </a:r>
            <a:r>
              <a:rPr lang="en-GB" sz="2400" dirty="0" err="1"/>
              <a:t>TA</a:t>
            </a:r>
            <a:r>
              <a:rPr lang="en-GB" sz="2400" baseline="-25000" dirty="0" err="1"/>
              <a:t>max</a:t>
            </a:r>
            <a:r>
              <a:rPr lang="en-GB" sz="2400" dirty="0"/>
              <a:t>. </a:t>
            </a:r>
          </a:p>
          <a:p>
            <a:pPr lvl="1"/>
            <a:r>
              <a:rPr lang="en-US" sz="2000" dirty="0">
                <a:sym typeface="Symbol" panose="05050102010706020507" pitchFamily="18" charset="2"/>
              </a:rPr>
              <a:t>Values of </a:t>
            </a:r>
            <a:r>
              <a:rPr lang="en-US" sz="2000" baseline="-25000" dirty="0"/>
              <a:t>RSRP</a:t>
            </a:r>
            <a:r>
              <a:rPr lang="en-GB" sz="2000" dirty="0"/>
              <a:t> and </a:t>
            </a:r>
            <a:r>
              <a:rPr lang="en-GB" sz="2000" dirty="0">
                <a:sym typeface="Symbol" panose="05050102010706020507" pitchFamily="18" charset="2"/>
              </a:rPr>
              <a:t></a:t>
            </a:r>
            <a:r>
              <a:rPr lang="en-GB" sz="2000" dirty="0" err="1"/>
              <a:t>TA</a:t>
            </a:r>
            <a:r>
              <a:rPr lang="en-GB" sz="2000" baseline="-25000" dirty="0" err="1"/>
              <a:t>max</a:t>
            </a:r>
            <a:r>
              <a:rPr lang="en-GB" sz="2000" baseline="-25000" dirty="0"/>
              <a:t> </a:t>
            </a:r>
            <a:r>
              <a:rPr lang="en-GB" sz="2000" dirty="0"/>
              <a:t>are FFS</a:t>
            </a:r>
            <a:endParaRPr lang="sv-SE" sz="2000" dirty="0"/>
          </a:p>
          <a:p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7132893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/>
              <a:t>Multicarrier operation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GB" sz="2000" dirty="0"/>
              <a:t>For the MSG3-based DL channel quality reporting for non-anchor carrier, RAN4 reuses the framework of anchor carrier DL channel quality reporting specified in Rel-14. </a:t>
            </a:r>
          </a:p>
          <a:p>
            <a:endParaRPr lang="en-GB" sz="2000" dirty="0"/>
          </a:p>
          <a:p>
            <a:r>
              <a:rPr lang="sv-SE" sz="2000" dirty="0"/>
              <a:t>RAN4 waits for the RAN1 decision on the reported values for CQI-NPDCCH-Short-NB used for non-anchor channel quality reporting. </a:t>
            </a:r>
          </a:p>
          <a:p>
            <a:endParaRPr lang="sv-SE" altLang="zh-CN" sz="2000" dirty="0"/>
          </a:p>
          <a:p>
            <a:r>
              <a:rPr lang="en-GB" sz="2000" dirty="0"/>
              <a:t>Serving cell non-anchor carrier measurements are feasible under following scenarios:</a:t>
            </a:r>
          </a:p>
          <a:p>
            <a:pPr lvl="1"/>
            <a:r>
              <a:rPr lang="en-GB" sz="1600" dirty="0"/>
              <a:t>the relaxed cell monitoring criterion is met, </a:t>
            </a:r>
          </a:p>
          <a:p>
            <a:pPr lvl="1"/>
            <a:r>
              <a:rPr lang="en-GB" sz="1600" dirty="0"/>
              <a:t>transmit power difference of the signals/channels between anchor- and non-anchor carriers is known, </a:t>
            </a:r>
          </a:p>
          <a:p>
            <a:pPr lvl="1"/>
            <a:r>
              <a:rPr lang="en-GB" sz="1600" dirty="0"/>
              <a:t>UE is not configured with any positioning measurements. 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11253686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3849</TotalTime>
  <Words>246</Words>
  <Application>Microsoft Office PowerPoint</Application>
  <PresentationFormat>On-screen Show (4:3)</PresentationFormat>
  <Paragraphs>25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宋体</vt:lpstr>
      <vt:lpstr>Arial</vt:lpstr>
      <vt:lpstr>Arial Unicode MS</vt:lpstr>
      <vt:lpstr>Calibri</vt:lpstr>
      <vt:lpstr>Symbol</vt:lpstr>
      <vt:lpstr>Office 主题</vt:lpstr>
      <vt:lpstr>3GPP TSG-RAN WG4 Meeting #90bis Xi’an, China, 8th – 12th April, 2019</vt:lpstr>
      <vt:lpstr>Group WUS</vt:lpstr>
      <vt:lpstr>Preconfigured UL resource </vt:lpstr>
      <vt:lpstr>Multicarrier operation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Santhan Thangarasa</cp:lastModifiedBy>
  <cp:revision>263</cp:revision>
  <dcterms:created xsi:type="dcterms:W3CDTF">2016-01-12T08:39:50Z</dcterms:created>
  <dcterms:modified xsi:type="dcterms:W3CDTF">2019-04-01T19:28:46Z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(3)PEunxlscOoXw8p74PkFsZ9Qz8/WaDMIT1ZdAjz2iyZzSzGytyK5teb781CWWlE8P1xHaARaa
9uyxmDdKku0HtQegQax74Cs0AfsC2rYIqah7r7ke54+n/yV7DA+gJ0kizo6OBILFIHkRVdHl
bfq/WJCKXG3JBA6YiMjv3R1hzbbZZ+GZFtUjhod8jzAw1+45jwoW7wBIeWVSJb9hiLoGpRQ7
kGVlqxFwPWADip1c73</vt:lpwstr>
  </property>
  <property fmtid="{D5CDD505-2E9C-101B-9397-08002B2CF9AE}" pid="3" name="_2015_ms_pID_7253431">
    <vt:lpwstr>1WLUivsTafhX0BlA6hI3sTYLIaotmdQY0MlSWyzrcYLh/zM4yK2KU4
NzuPL30bRU0F0FZ17SpI+RJYkOxiNN21EzxdcAZ8wJlR1BbcxkwMxIlHpM3tuHtxswsY8Nun
/ekcSkOERXPQuwi2Q7ivuaYu+ujAvFHaT+HOgRfhU1HgSb2v8puMgzsG/wwpiBMAdpMMcX7t
tqndVzCHmhOigss8Utnvlpkv7r3CEUF04FqZ</vt:lpwstr>
  </property>
  <property fmtid="{D5CDD505-2E9C-101B-9397-08002B2CF9AE}" pid="4" name="_2015_ms_pID_7253432">
    <vt:lpwstr>YT5dEwv7gcnXnZbOM/cW0ncMzHarhySMzqS1
LB6feTcaGeVWW6LeoRwVqlySx1Y42ofbw7cQbl3TEFSGF+azqIM=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</Properties>
</file>