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80" r:id="rId4"/>
    <p:sldId id="28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92" d="100"/>
          <a:sy n="92" d="100"/>
        </p:scale>
        <p:origin x="966" y="84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3684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3027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3887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309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5BC9EE-411F-4DAB-AFD0-3D388582DFF7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2019/4/1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7BA96C1-C542-4A54-BF09-7D08E57D24C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Way forward on </a:t>
            </a:r>
            <a:r>
              <a:rPr lang="en-US" altLang="zh-CN" sz="4000" dirty="0" smtClean="0"/>
              <a:t>SFTD measurements for NR-DC in Rel-15</a:t>
            </a:r>
            <a:endParaRPr lang="zh-CN" altLang="en-US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r>
              <a:rPr lang="en-US" altLang="zh-CN" kern="120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, Ericsson, </a:t>
            </a:r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…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8313" y="260350"/>
            <a:ext cx="5903912" cy="158447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/>
              <a:t>3GPP TSG-RAN WG4 Meeting </a:t>
            </a:r>
            <a:r>
              <a:rPr lang="en-US" altLang="zh-CN" sz="2200" dirty="0" smtClean="0"/>
              <a:t>#90bis</a:t>
            </a:r>
            <a:endParaRPr lang="en-US" altLang="zh-CN" sz="2200" dirty="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en-GB" sz="2200" dirty="0" smtClean="0"/>
              <a:t>Xi’an</a:t>
            </a:r>
            <a:r>
              <a:rPr lang="en-GB" altLang="zh-CN" sz="2200" dirty="0" smtClean="0"/>
              <a:t>, </a:t>
            </a:r>
            <a:r>
              <a:rPr lang="en-US" altLang="en-GB" sz="2200" dirty="0"/>
              <a:t>China</a:t>
            </a:r>
            <a:r>
              <a:rPr lang="en-US" altLang="zh-CN" sz="2200" dirty="0"/>
              <a:t>, 8 - 12 </a:t>
            </a:r>
            <a:r>
              <a:rPr lang="en-US" altLang="zh-CN" sz="2200" dirty="0" smtClean="0"/>
              <a:t>April, </a:t>
            </a:r>
            <a:r>
              <a:rPr lang="en-US" altLang="zh-CN" sz="2200" dirty="0" smtClean="0"/>
              <a:t>2019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 smtClean="0"/>
              <a:t>Agenda item: 6.2.2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 smtClean="0"/>
              <a:t>Document for: Approval</a:t>
            </a: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950" y="692150"/>
            <a:ext cx="1727200" cy="430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200" dirty="0" smtClean="0"/>
              <a:t>R4-1904093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>Background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>
              <a:defRPr/>
            </a:pPr>
            <a:r>
              <a:rPr lang="en-US" altLang="zh-CN" sz="2000" dirty="0" smtClean="0"/>
              <a:t>In RAN2 LS R2-1902794, RAN2 asks </a:t>
            </a:r>
            <a:r>
              <a:rPr lang="en-GB" altLang="zh-CN" sz="2000" dirty="0"/>
              <a:t>RAN4 to further consider whether to support SFTD measurement between NR </a:t>
            </a:r>
            <a:r>
              <a:rPr lang="en-GB" altLang="zh-CN" sz="2000" dirty="0" err="1"/>
              <a:t>PCell</a:t>
            </a:r>
            <a:r>
              <a:rPr lang="en-GB" altLang="zh-CN" sz="2000" dirty="0"/>
              <a:t> and NR </a:t>
            </a:r>
            <a:r>
              <a:rPr lang="en-GB" altLang="zh-CN" sz="2000" dirty="0" err="1"/>
              <a:t>PSCell</a:t>
            </a:r>
            <a:r>
              <a:rPr lang="en-GB" altLang="zh-CN" sz="2000" dirty="0"/>
              <a:t> for NR-DC in Rel-15, and provide feedback to RAN2</a:t>
            </a:r>
            <a:r>
              <a:rPr lang="en-US" altLang="zh-CN" sz="2000" dirty="0" smtClean="0"/>
              <a:t>.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lang="en-GB" altLang="zh-CN" sz="2000" dirty="0" smtClean="0"/>
              <a:t>In RAN2 there </a:t>
            </a:r>
            <a:r>
              <a:rPr lang="en-GB" altLang="zh-CN" sz="2000" dirty="0"/>
              <a:t>are varying </a:t>
            </a:r>
            <a:r>
              <a:rPr lang="en-GB" altLang="zh-CN" sz="2000" dirty="0" smtClean="0"/>
              <a:t>views </a:t>
            </a:r>
            <a:r>
              <a:rPr lang="en-GB" altLang="zh-CN" sz="2000" dirty="0"/>
              <a:t>of whether the network implementation can figure out the SFN difference while slot synchronization is </a:t>
            </a:r>
            <a:r>
              <a:rPr lang="en-GB" altLang="zh-CN" sz="2000" dirty="0" smtClean="0"/>
              <a:t>established.</a:t>
            </a:r>
            <a:endParaRPr kumimoji="0" lang="zh-CN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200" dirty="0"/>
              <a:t>WF</a:t>
            </a:r>
            <a:endParaRPr lang="zh-CN" altLang="en-US" sz="3200" dirty="0"/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anchor="t"/>
          <a:lstStyle/>
          <a:p>
            <a:r>
              <a:rPr lang="en-GB" altLang="zh-CN" sz="2000" dirty="0"/>
              <a:t>S</a:t>
            </a:r>
            <a:r>
              <a:rPr lang="en-GB" altLang="zh-CN" sz="2000" dirty="0" smtClean="0"/>
              <a:t>ynchronous </a:t>
            </a:r>
            <a:r>
              <a:rPr lang="en-GB" altLang="zh-CN" sz="2000" dirty="0"/>
              <a:t>NR-DC requires </a:t>
            </a:r>
            <a:r>
              <a:rPr lang="en-GB" altLang="zh-CN" sz="2000" dirty="0" smtClean="0"/>
              <a:t>slot </a:t>
            </a:r>
            <a:r>
              <a:rPr lang="en-GB" altLang="zh-CN" sz="2000" dirty="0"/>
              <a:t>level synchronisation </a:t>
            </a:r>
            <a:r>
              <a:rPr lang="en-GB" altLang="zh-CN" sz="2000" dirty="0" smtClean="0"/>
              <a:t>only. SFN between </a:t>
            </a:r>
            <a:r>
              <a:rPr lang="en-GB" altLang="zh-CN" sz="2000" dirty="0" err="1" smtClean="0"/>
              <a:t>PCell</a:t>
            </a:r>
            <a:r>
              <a:rPr lang="en-GB" altLang="zh-CN" sz="2000" dirty="0" smtClean="0"/>
              <a:t> and </a:t>
            </a:r>
            <a:r>
              <a:rPr lang="en-GB" altLang="zh-CN" sz="2000" dirty="0" err="1" smtClean="0"/>
              <a:t>PSCell</a:t>
            </a:r>
            <a:r>
              <a:rPr lang="en-GB" altLang="zh-CN" sz="2000" dirty="0" smtClean="0"/>
              <a:t> could be different.</a:t>
            </a:r>
          </a:p>
          <a:p>
            <a:r>
              <a:rPr lang="en-GB" altLang="zh-CN" sz="2000" dirty="0" smtClean="0"/>
              <a:t>SFTD measurements </a:t>
            </a:r>
            <a:r>
              <a:rPr lang="en-GB" altLang="zh-CN" sz="2000" dirty="0"/>
              <a:t>between </a:t>
            </a:r>
            <a:r>
              <a:rPr lang="en-GB" altLang="zh-CN" sz="2000" dirty="0" err="1"/>
              <a:t>PCell</a:t>
            </a:r>
            <a:r>
              <a:rPr lang="en-GB" altLang="zh-CN" sz="2000" dirty="0"/>
              <a:t> and </a:t>
            </a:r>
            <a:r>
              <a:rPr lang="en-GB" altLang="zh-CN" sz="2000" dirty="0" err="1"/>
              <a:t>PSCell</a:t>
            </a:r>
            <a:r>
              <a:rPr lang="en-GB" altLang="zh-CN" sz="2000" dirty="0"/>
              <a:t> when NR-DC has been configured is supported in Rel-15. </a:t>
            </a:r>
            <a:endParaRPr lang="en-GB" altLang="zh-CN" sz="2000" dirty="0" smtClean="0"/>
          </a:p>
          <a:p>
            <a:r>
              <a:rPr lang="en-GB" altLang="zh-CN" sz="2000" dirty="0" smtClean="0"/>
              <a:t>RAN4 </a:t>
            </a:r>
            <a:r>
              <a:rPr lang="en-GB" altLang="zh-CN" sz="2000" dirty="0"/>
              <a:t>will specify SFTD measurement </a:t>
            </a:r>
            <a:r>
              <a:rPr lang="en-GB" altLang="zh-CN" sz="2000" dirty="0" smtClean="0"/>
              <a:t>requirements, including core requirements and performance requirements, for </a:t>
            </a:r>
            <a:r>
              <a:rPr lang="en-GB" altLang="zh-CN" sz="2000" dirty="0"/>
              <a:t>NR-DC in RAN4#91 </a:t>
            </a:r>
            <a:r>
              <a:rPr lang="en-GB" altLang="zh-CN" sz="2000" dirty="0" smtClean="0"/>
              <a:t>meeting.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156</Words>
  <Application>Microsoft Office PowerPoint</Application>
  <PresentationFormat>全屏显示(4:3)</PresentationFormat>
  <Paragraphs>20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Office 主题​​</vt:lpstr>
      <vt:lpstr>1_Office 主题​​</vt:lpstr>
      <vt:lpstr>Way forward on SFTD measurements for NR-DC in Rel-15</vt:lpstr>
      <vt:lpstr>Background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杨谦10115881</cp:lastModifiedBy>
  <cp:revision>169</cp:revision>
  <dcterms:created xsi:type="dcterms:W3CDTF">2016-10-20T10:53:00Z</dcterms:created>
  <dcterms:modified xsi:type="dcterms:W3CDTF">2019-04-01T14:26:31Z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2052-10.8.2.6613</vt:lpwstr>
  </property>
</Properties>
</file>