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4/2/2019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AoA</a:t>
            </a:r>
            <a:r>
              <a:rPr lang="en-US" dirty="0"/>
              <a:t> for FR2 RRM Testing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Incorporated, KDDI, Verizon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R4-1904064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TSG-RAN WG4 RAN4#90 Bis	</a:t>
            </a:r>
          </a:p>
          <a:p>
            <a:r>
              <a:rPr lang="en-US" dirty="0"/>
              <a:t>Xi’an, China, April 8th – 12th, 2019</a:t>
            </a:r>
          </a:p>
        </p:txBody>
      </p:sp>
    </p:spTree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5F53C-E264-4174-BE78-750B093BC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869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C5662-42BB-4D61-92E0-2682369C5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6285"/>
            <a:ext cx="11224846" cy="5644661"/>
          </a:xfrm>
        </p:spPr>
        <p:txBody>
          <a:bodyPr>
            <a:normAutofit/>
          </a:bodyPr>
          <a:lstStyle/>
          <a:p>
            <a:pPr lvl="0" fontAlgn="auto" hangingPunct="0"/>
            <a:r>
              <a:rPr lang="en-GB" altLang="ja-JP" dirty="0"/>
              <a:t>Following setups are candidates for FR2 RRM testing:</a:t>
            </a:r>
          </a:p>
          <a:p>
            <a:pPr lvl="1" hangingPunct="0"/>
            <a:r>
              <a:rPr lang="en-GB" altLang="ja-JP" dirty="0"/>
              <a:t>Setup #1: Single </a:t>
            </a:r>
            <a:r>
              <a:rPr lang="en-GB" altLang="ja-JP" dirty="0" err="1"/>
              <a:t>AoA</a:t>
            </a:r>
            <a:r>
              <a:rPr lang="en-GB" altLang="ja-JP" dirty="0"/>
              <a:t> setup with signal arriving in the peak direction of Rx antenna beam</a:t>
            </a:r>
            <a:endParaRPr lang="ja-JP" altLang="ja-JP" dirty="0"/>
          </a:p>
          <a:p>
            <a:pPr lvl="1" hangingPunct="0"/>
            <a:r>
              <a:rPr lang="en-GB" altLang="ja-JP" dirty="0"/>
              <a:t>Setup #2: Single </a:t>
            </a:r>
            <a:r>
              <a:rPr lang="en-GB" altLang="ja-JP" dirty="0" err="1"/>
              <a:t>AoA</a:t>
            </a:r>
            <a:r>
              <a:rPr lang="en-GB" altLang="ja-JP" dirty="0"/>
              <a:t> setup with signal arriving not in the peak direction of Rx antenna beam</a:t>
            </a:r>
            <a:endParaRPr lang="ja-JP" altLang="ja-JP" dirty="0"/>
          </a:p>
          <a:p>
            <a:pPr lvl="1" hangingPunct="0"/>
            <a:r>
              <a:rPr lang="en-GB" altLang="ja-JP" dirty="0"/>
              <a:t>Setup #3: Dual </a:t>
            </a:r>
            <a:r>
              <a:rPr lang="en-GB" altLang="ja-JP" dirty="0" err="1"/>
              <a:t>AoA</a:t>
            </a:r>
            <a:r>
              <a:rPr lang="en-GB" altLang="ja-JP" dirty="0"/>
              <a:t> setup</a:t>
            </a:r>
            <a:endParaRPr lang="ja-JP" altLang="ja-JP" dirty="0"/>
          </a:p>
          <a:p>
            <a:r>
              <a:rPr lang="en-US" dirty="0"/>
              <a:t>The choice of angle of arrival is straightforward for Setup#1 but is still under discussion for Setup #2 and Setup #3</a:t>
            </a:r>
          </a:p>
          <a:p>
            <a:r>
              <a:rPr lang="en-US" dirty="0"/>
              <a:t>RRM requirements apply over all directions(any angle of arrival) that fall within the top 50%-</a:t>
            </a:r>
            <a:r>
              <a:rPr lang="en-US" dirty="0" err="1"/>
              <a:t>ile</a:t>
            </a:r>
            <a:r>
              <a:rPr lang="en-US" dirty="0"/>
              <a:t> of spherical EIS </a:t>
            </a:r>
          </a:p>
          <a:p>
            <a:r>
              <a:rPr lang="en-US" dirty="0"/>
              <a:t>It is important to test that UEs meet the requirements over multiple directions</a:t>
            </a:r>
          </a:p>
        </p:txBody>
      </p:sp>
    </p:spTree>
    <p:extLst>
      <p:ext uri="{BB962C8B-B14F-4D97-AF65-F5344CB8AC3E}">
        <p14:creationId xmlns:p14="http://schemas.microsoft.com/office/powerpoint/2010/main" val="384287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B2FCE-F530-4C62-9FB3-FCCE3A14E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Choice of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for Setup#2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D73BF-CEE0-4B37-B3D5-C9D8CA95B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should be chosen randomly from the applicable directions(top 50%-</a:t>
            </a:r>
            <a:r>
              <a:rPr lang="en-US" altLang="ja-JP" dirty="0" err="1"/>
              <a:t>ile</a:t>
            </a:r>
            <a:r>
              <a:rPr lang="en-US" altLang="ja-JP" dirty="0"/>
              <a:t> of spherical EIS)</a:t>
            </a:r>
            <a:endParaRPr lang="ja-JP" altLang="ja-JP" dirty="0"/>
          </a:p>
          <a:p>
            <a:r>
              <a:rPr lang="en-US" altLang="ja-JP" dirty="0"/>
              <a:t>The </a:t>
            </a:r>
            <a:r>
              <a:rPr lang="en-US" altLang="ja-JP" dirty="0" err="1"/>
              <a:t>AoA</a:t>
            </a:r>
            <a:r>
              <a:rPr lang="en-US" altLang="ja-JP" dirty="0"/>
              <a:t> should be changed for each test run</a:t>
            </a:r>
          </a:p>
          <a:p>
            <a:r>
              <a:rPr lang="en-US" altLang="ja-JP" dirty="0"/>
              <a:t>The minimum angular distance between test runs should be 20 degrees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48259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4016E-CFE0-4176-AF2A-C7F7CC73A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Choice of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for Setup#3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36208-866E-4B4D-AF6C-D4B30F4C4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pair should be chosen randomly from the applicable directions</a:t>
            </a:r>
            <a:r>
              <a:rPr lang="en-US" altLang="ja-JP" dirty="0"/>
              <a:t>(top 50%-</a:t>
            </a:r>
            <a:r>
              <a:rPr lang="en-US" altLang="ja-JP" dirty="0" err="1"/>
              <a:t>ile</a:t>
            </a:r>
            <a:r>
              <a:rPr lang="en-US" altLang="ja-JP" dirty="0"/>
              <a:t> of spherical EIS)</a:t>
            </a:r>
            <a:endParaRPr lang="ja-JP" altLang="ja-JP" dirty="0"/>
          </a:p>
          <a:p>
            <a:r>
              <a:rPr kumimoji="1" lang="en-US" altLang="ja-JP" dirty="0"/>
              <a:t>The pair of </a:t>
            </a:r>
            <a:r>
              <a:rPr kumimoji="1" lang="en-US" altLang="ja-JP" dirty="0" err="1"/>
              <a:t>AoAs</a:t>
            </a:r>
            <a:r>
              <a:rPr kumimoji="1" lang="en-US" altLang="ja-JP" dirty="0"/>
              <a:t> should be changed for each test run. The TE should pick the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and UE position such that all candidate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pairs from the set of applicable pairs for the respective power class are used and different UE positions are tested</a:t>
            </a:r>
          </a:p>
          <a:p>
            <a:pPr lvl="1"/>
            <a:r>
              <a:rPr kumimoji="1" lang="en-US" altLang="ja-JP" dirty="0"/>
              <a:t>Set of applicable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pairs for PC3: 30°, 60°, 90°, 120° and 150°</a:t>
            </a:r>
          </a:p>
          <a:p>
            <a:pPr lvl="1"/>
            <a:r>
              <a:rPr kumimoji="1" lang="en-US" altLang="ja-JP" dirty="0"/>
              <a:t>Detailed algorithm can be left to RAN5, see next slide for a possible algorithm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9694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6746C-E538-43C2-B96E-AB68B552F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Example for how to choose the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and UE position for Setup #3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C759B-6425-465A-B96C-8E6A89195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r>
              <a:rPr kumimoji="1" lang="en-US" altLang="ja-JP" dirty="0"/>
              <a:t>1. Find a position with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30 degrees, position the UE, execute 1 run</a:t>
            </a:r>
          </a:p>
          <a:p>
            <a:r>
              <a:rPr kumimoji="1" lang="en-US" altLang="ja-JP" dirty="0"/>
              <a:t>2. Find a position with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60 degrees, position the UE, execute 1 run</a:t>
            </a:r>
          </a:p>
          <a:p>
            <a:r>
              <a:rPr kumimoji="1" lang="en-US" altLang="ja-JP" dirty="0"/>
              <a:t>…</a:t>
            </a:r>
          </a:p>
          <a:p>
            <a:r>
              <a:rPr kumimoji="1" lang="en-US" altLang="ja-JP" dirty="0"/>
              <a:t>5. Find a position with 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150 degrees, position the UE, execute 1 run</a:t>
            </a:r>
          </a:p>
          <a:p>
            <a:r>
              <a:rPr kumimoji="1" lang="en-US" altLang="ja-JP" dirty="0"/>
              <a:t>6. go back to Step 1. </a:t>
            </a:r>
          </a:p>
          <a:p>
            <a:r>
              <a:rPr kumimoji="1" lang="en-US" altLang="ja-JP" dirty="0"/>
              <a:t>If no position can be found then TE skips to the next steps until test is finalized or there are no position/</a:t>
            </a:r>
            <a:r>
              <a:rPr kumimoji="1" lang="en-US" altLang="ja-JP" dirty="0" err="1"/>
              <a:t>AoA</a:t>
            </a:r>
            <a:r>
              <a:rPr kumimoji="1" lang="en-US" altLang="ja-JP" dirty="0"/>
              <a:t> pairs available and TE goes back to the position used in the first run.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99355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401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游ゴシック</vt:lpstr>
      <vt:lpstr>游ゴシック Light</vt:lpstr>
      <vt:lpstr>Arial</vt:lpstr>
      <vt:lpstr>Calibri</vt:lpstr>
      <vt:lpstr>Calibri Light</vt:lpstr>
      <vt:lpstr>Office Theme</vt:lpstr>
      <vt:lpstr>Way Forward on AoA for FR2 RRM Testing</vt:lpstr>
      <vt:lpstr>Background</vt:lpstr>
      <vt:lpstr>Choice of AoA for Setup#2</vt:lpstr>
      <vt:lpstr>Choice of AoA for Setup#3</vt:lpstr>
      <vt:lpstr>Example for how to choose the AoA and UE position for Setup #3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15</cp:revision>
  <dcterms:created xsi:type="dcterms:W3CDTF">2018-11-16T19:32:30Z</dcterms:created>
  <dcterms:modified xsi:type="dcterms:W3CDTF">2019-04-01T22:46:13Z</dcterms:modified>
</cp:coreProperties>
</file>