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19" autoAdjust="0"/>
    <p:restoredTop sz="90618" autoAdjust="0"/>
  </p:normalViewPr>
  <p:slideViewPr>
    <p:cSldViewPr>
      <p:cViewPr varScale="1">
        <p:scale>
          <a:sx n="147" d="100"/>
          <a:sy n="147" d="100"/>
        </p:scale>
        <p:origin x="2814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NR UE demodulation work scope for Rel-16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#90bis</a:t>
            </a:r>
          </a:p>
          <a:p>
            <a:pPr>
              <a:buNone/>
            </a:pPr>
            <a:r>
              <a:rPr lang="en-US" sz="1800" b="1" dirty="0"/>
              <a:t>Xi’an, China, 8 – 12 April 2019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6.12.1.1</a:t>
            </a:r>
          </a:p>
          <a:p>
            <a:pPr>
              <a:buNone/>
            </a:pPr>
            <a:r>
              <a:rPr lang="en-US" sz="1800" b="1" dirty="0"/>
              <a:t>Document for: Approval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</a:t>
            </a:r>
            <a:r>
              <a:rPr lang="en-GB" sz="1800" b="1" dirty="0"/>
              <a:t>1903982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D53BA-BCF3-4079-BA55-F5FB9383A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NR UE </a:t>
            </a:r>
            <a:r>
              <a:rPr lang="sv-SE" dirty="0" err="1"/>
              <a:t>Demodulation</a:t>
            </a:r>
            <a:r>
              <a:rPr lang="sv-SE" dirty="0"/>
              <a:t> </a:t>
            </a:r>
            <a:r>
              <a:rPr lang="sv-SE" dirty="0" err="1"/>
              <a:t>scope</a:t>
            </a:r>
            <a:r>
              <a:rPr lang="sv-SE" dirty="0"/>
              <a:t> for Rel-16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FF852-FFEA-4CCE-84F5-D09B9CFCE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Discuss additional CBW+SCS combinations for</a:t>
            </a:r>
          </a:p>
          <a:p>
            <a:pPr lvl="1"/>
            <a:r>
              <a:rPr lang="en-US" b="1" dirty="0"/>
              <a:t>Consider 5MHz CBW for Band n76 which only supports up to 5MHz CBW</a:t>
            </a:r>
          </a:p>
          <a:p>
            <a:r>
              <a:rPr lang="en-US" b="1" dirty="0"/>
              <a:t>Scoping new test cases for EN-DC (new CBW+SCS combinations)</a:t>
            </a:r>
            <a:endParaRPr lang="sv-SE" dirty="0"/>
          </a:p>
          <a:p>
            <a:r>
              <a:rPr lang="en-GB" b="1" dirty="0"/>
              <a:t>Scoping the work for SA CA should be discussed</a:t>
            </a:r>
            <a:endParaRPr lang="sv-SE" dirty="0"/>
          </a:p>
          <a:p>
            <a:r>
              <a:rPr lang="en-GB" b="1" dirty="0"/>
              <a:t>Scoping and setting requirements for HST scenario for UE should be a work item</a:t>
            </a:r>
            <a:endParaRPr lang="sv-SE" dirty="0"/>
          </a:p>
          <a:p>
            <a:pPr lvl="1"/>
            <a:r>
              <a:rPr lang="en-GB" b="1" dirty="0"/>
              <a:t>Align HST demodulation requirements timeline for UE with BS</a:t>
            </a:r>
          </a:p>
          <a:p>
            <a:pPr lvl="1"/>
            <a:r>
              <a:rPr lang="en-GB" b="1" dirty="0"/>
              <a:t>Align scenarios with RRM requirements</a:t>
            </a:r>
            <a:endParaRPr lang="sv-SE" dirty="0"/>
          </a:p>
          <a:p>
            <a:endParaRPr lang="sv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6CAB98-7053-4713-8567-04B6A1EEA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3198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terms/"/>
    <ds:schemaRef ds:uri="66EEDB98-F073-460B-B9B0-9643F9FE785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18686</TotalTime>
  <Words>107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Way forward on NR UE demodulation work scope for Rel-16</vt:lpstr>
      <vt:lpstr>NR UE Demodulation scope for Rel-16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Fabian Huss</cp:lastModifiedBy>
  <cp:revision>1334</cp:revision>
  <dcterms:created xsi:type="dcterms:W3CDTF">2013-05-13T16:02:00Z</dcterms:created>
  <dcterms:modified xsi:type="dcterms:W3CDTF">2019-04-01T12:01:54Z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cec2a111-0165-4130-8bd4-30a0c40e661d</vt:lpwstr>
  </property>
  <property fmtid="{D5CDD505-2E9C-101B-9397-08002B2CF9AE}" pid="7" name="CTP_TimeStamp">
    <vt:lpwstr>2019-03-01 06:10:24Z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