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analysis of V2X RRM requirement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64942" y="116632"/>
            <a:ext cx="88244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000" b="1" dirty="0"/>
              <a:t>3GPP TSG-RAN WG4 </a:t>
            </a:r>
            <a:r>
              <a:rPr lang="de-DE" altLang="ja-JP" sz="2000" b="1" dirty="0" smtClean="0"/>
              <a:t>#90bis</a:t>
            </a:r>
            <a:r>
              <a:rPr lang="de-DE" altLang="ja-JP" sz="2000" b="1" dirty="0"/>
              <a:t>	</a:t>
            </a:r>
            <a:r>
              <a:rPr lang="de-DE" altLang="ja-JP" sz="2000" b="1" dirty="0" smtClean="0"/>
              <a:t>				</a:t>
            </a:r>
            <a:r>
              <a:rPr lang="en-GB" altLang="zh-CN" sz="2000" b="1" dirty="0" smtClean="0"/>
              <a:t>R4-190</a:t>
            </a:r>
            <a:r>
              <a:rPr lang="en-US" altLang="zh-CN" sz="2000" b="1" dirty="0" smtClean="0"/>
              <a:t>3225</a:t>
            </a:r>
            <a:endParaRPr lang="ja-JP" altLang="ja-JP" sz="2000" b="1" dirty="0" smtClean="0"/>
          </a:p>
          <a:p>
            <a:r>
              <a:rPr lang="en-GB" altLang="ko-KR" sz="2000" b="1" dirty="0" smtClean="0"/>
              <a:t>Xi’an, </a:t>
            </a:r>
            <a:r>
              <a:rPr lang="en-GB" altLang="ko-KR" sz="2000" b="1" dirty="0"/>
              <a:t>China, </a:t>
            </a:r>
            <a:r>
              <a:rPr lang="en-GB" altLang="zh-CN" sz="2000" b="1" dirty="0"/>
              <a:t>8</a:t>
            </a:r>
            <a:r>
              <a:rPr lang="en-GB" altLang="zh-CN" sz="2000" b="1" baseline="30000" dirty="0"/>
              <a:t>th</a:t>
            </a:r>
            <a:r>
              <a:rPr lang="en-GB" altLang="zh-CN" sz="2000" b="1" dirty="0"/>
              <a:t> Apr – 12</a:t>
            </a:r>
            <a:r>
              <a:rPr lang="en-GB" altLang="zh-CN" sz="2000" b="1" baseline="30000" dirty="0"/>
              <a:t>th</a:t>
            </a:r>
            <a:r>
              <a:rPr lang="en-GB" altLang="zh-CN" sz="2000" b="1" dirty="0"/>
              <a:t> Apr, 2019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521521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/>
              <a:t>WF on analysis of V2X RRM requirement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4525963"/>
          </a:xfrm>
        </p:spPr>
        <p:txBody>
          <a:bodyPr>
            <a:normAutofit fontScale="92500"/>
          </a:bodyPr>
          <a:lstStyle/>
          <a:p>
            <a:r>
              <a:rPr lang="en-US" altLang="zh-CN" sz="2400" dirty="0"/>
              <a:t>RAN4 specify </a:t>
            </a:r>
            <a:r>
              <a:rPr lang="en-GB" altLang="zh-CN" sz="2400" dirty="0"/>
              <a:t>UE transmit timing requirement for different synchronization reference </a:t>
            </a:r>
            <a:r>
              <a:rPr lang="en-GB" altLang="zh-CN" sz="2400" dirty="0" smtClean="0"/>
              <a:t>source, e.g. GNSS, gNB, eNB, NR UE</a:t>
            </a:r>
          </a:p>
          <a:p>
            <a:r>
              <a:rPr lang="en-GB" altLang="zh-CN" sz="2400" dirty="0"/>
              <a:t>RAN4 specify RRM requirements related to selection/reselection of V2X synchronization reference source, e.g. requirements for initiation/cease of SLSS transmission and requirements for SLSS and data transmission </a:t>
            </a:r>
            <a:r>
              <a:rPr lang="en-GB" altLang="zh-CN" sz="2400" dirty="0" smtClean="0"/>
              <a:t>dropping</a:t>
            </a:r>
          </a:p>
          <a:p>
            <a:r>
              <a:rPr lang="en-GB" altLang="zh-CN" sz="2400" dirty="0"/>
              <a:t>RAN4 specify the measurement accuracy requirement in the sensing and resource (re-)selection procedure, e.g. SL RSRP </a:t>
            </a:r>
            <a:r>
              <a:rPr lang="en-GB" altLang="zh-CN" sz="2400" dirty="0" smtClean="0"/>
              <a:t>accuracy</a:t>
            </a:r>
          </a:p>
          <a:p>
            <a:r>
              <a:rPr lang="en-GB" altLang="zh-CN" sz="2400" dirty="0" smtClean="0"/>
              <a:t>RAN4 </a:t>
            </a:r>
            <a:r>
              <a:rPr lang="en-GB" altLang="zh-CN" sz="2400" dirty="0"/>
              <a:t>study the RRM requirements related to RRC configuration should be introduced for V2X sidelink communication if identified, e.g. delay and interruption </a:t>
            </a:r>
            <a:r>
              <a:rPr lang="en-GB" altLang="zh-CN" sz="2400" dirty="0" smtClean="0"/>
              <a:t>requirements</a:t>
            </a:r>
          </a:p>
          <a:p>
            <a:r>
              <a:rPr lang="en-GB" altLang="zh-CN" sz="2400" dirty="0" smtClean="0"/>
              <a:t>Other RRM requirement is not precluded.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50508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analysis of V2X RRM requirement</vt:lpstr>
      <vt:lpstr>WF on analysis of V2X RRM requirement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analysis of V2X RRM requirement</dc:title>
  <dc:creator>陶旭华</dc:creator>
  <cp:lastModifiedBy>陶旭华</cp:lastModifiedBy>
  <cp:revision>2</cp:revision>
  <dcterms:created xsi:type="dcterms:W3CDTF">2019-03-27T13:10:46Z</dcterms:created>
  <dcterms:modified xsi:type="dcterms:W3CDTF">2019-04-01T01:46:20Z</dcterms:modified>
</cp:coreProperties>
</file>