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2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442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96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52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464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93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74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320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360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95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286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121C5-3888-4755-BDC8-3684622DB204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10863-710B-4901-851B-8237AB029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08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8577" y="1973527"/>
            <a:ext cx="9144000" cy="21566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</a:t>
            </a:r>
            <a:r>
              <a:rPr lang="en-US" dirty="0" smtClean="0"/>
              <a:t>SSB based Beam Failure Detection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08390"/>
            <a:ext cx="9144000" cy="1480930"/>
          </a:xfrm>
        </p:spPr>
        <p:txBody>
          <a:bodyPr/>
          <a:lstStyle/>
          <a:p>
            <a:r>
              <a:rPr lang="en-US" dirty="0" smtClean="0"/>
              <a:t>Intel Corporation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3298A14-50D2-4471-9DF0-224D8FE5403E}"/>
              </a:ext>
            </a:extLst>
          </p:cNvPr>
          <p:cNvSpPr txBox="1"/>
          <p:nvPr/>
        </p:nvSpPr>
        <p:spPr>
          <a:xfrm>
            <a:off x="508883" y="706994"/>
            <a:ext cx="11203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Meeting #90bis 	</a:t>
            </a:r>
            <a:r>
              <a:rPr lang="en-US" b="1" dirty="0" smtClean="0"/>
              <a:t>						              </a:t>
            </a:r>
            <a:r>
              <a:rPr lang="en-US" b="1" dirty="0" smtClean="0"/>
              <a:t>R4-1902940</a:t>
            </a:r>
            <a:endParaRPr lang="en-US" b="1" dirty="0"/>
          </a:p>
          <a:p>
            <a:r>
              <a:rPr lang="en-GB" b="1" dirty="0"/>
              <a:t>Xi’an, China, 8 - 12 April, 2019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63704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Background:</a:t>
            </a:r>
            <a:r>
              <a:rPr lang="en-US" dirty="0" smtClean="0"/>
              <a:t> </a:t>
            </a:r>
            <a:r>
              <a:rPr lang="en-US" dirty="0"/>
              <a:t>Clarification on support for SSB based BFD is pending RAN1 reply to LS from RAN4</a:t>
            </a:r>
          </a:p>
          <a:p>
            <a:r>
              <a:rPr lang="en-US" b="1" dirty="0"/>
              <a:t>Proposal #1:</a:t>
            </a:r>
            <a:r>
              <a:rPr lang="en-US" dirty="0"/>
              <a:t> For Rel-15 RAN4 shall define SSB based BFD requirements if RAN1 provides reply LS by RAN4#92, otherwise no requirements shall be defined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660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63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SSB based Beam Failure Detection Requirements</vt:lpstr>
      <vt:lpstr>Way 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SSB based Beam Failure Detection Requirements</dc:title>
  <dc:creator>Intel</dc:creator>
  <cp:keywords>CTPClassification=CTP_NT</cp:keywords>
  <cp:lastModifiedBy>Intel</cp:lastModifiedBy>
  <cp:revision>2</cp:revision>
  <dcterms:created xsi:type="dcterms:W3CDTF">2019-03-29T20:40:39Z</dcterms:created>
  <dcterms:modified xsi:type="dcterms:W3CDTF">2019-03-29T20:43:46Z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c89ef33e-711f-4556-9163-ee2826fbde26</vt:lpwstr>
  </property>
  <property fmtid="{D5CDD505-2E9C-101B-9397-08002B2CF9AE}" pid="3" name="CTP_TimeStamp">
    <vt:lpwstr>2019-03-29 20:43:46Z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