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33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5A2AE7-0BFE-48AB-8D9E-56C77A304D0C}"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2104469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A2AE7-0BFE-48AB-8D9E-56C77A304D0C}"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1721044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A2AE7-0BFE-48AB-8D9E-56C77A304D0C}"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2788462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5A2AE7-0BFE-48AB-8D9E-56C77A304D0C}"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3016707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5A2AE7-0BFE-48AB-8D9E-56C77A304D0C}" type="datetimeFigureOut">
              <a:rPr lang="en-US" smtClean="0"/>
              <a:t>4/1/2019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2796199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5A2AE7-0BFE-48AB-8D9E-56C77A304D0C}"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181726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5A2AE7-0BFE-48AB-8D9E-56C77A304D0C}" type="datetimeFigureOut">
              <a:rPr lang="en-US" smtClean="0"/>
              <a:t>4/1/2019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1081109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5A2AE7-0BFE-48AB-8D9E-56C77A304D0C}" type="datetimeFigureOut">
              <a:rPr lang="en-US" smtClean="0"/>
              <a:t>4/1/2019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3169089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5A2AE7-0BFE-48AB-8D9E-56C77A304D0C}" type="datetimeFigureOut">
              <a:rPr lang="en-US" smtClean="0"/>
              <a:t>4/1/2019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1439220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5A2AE7-0BFE-48AB-8D9E-56C77A304D0C}"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3865283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5A2AE7-0BFE-48AB-8D9E-56C77A304D0C}" type="datetimeFigureOut">
              <a:rPr lang="en-US" smtClean="0"/>
              <a:t>4/1/2019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E2EF05-E0D9-4473-8D0E-AB69F9DFF780}" type="slidenum">
              <a:rPr lang="en-US" smtClean="0"/>
              <a:t>‹#›</a:t>
            </a:fld>
            <a:endParaRPr lang="en-US"/>
          </a:p>
        </p:txBody>
      </p:sp>
    </p:spTree>
    <p:extLst>
      <p:ext uri="{BB962C8B-B14F-4D97-AF65-F5344CB8AC3E}">
        <p14:creationId xmlns:p14="http://schemas.microsoft.com/office/powerpoint/2010/main" val="1012442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5A2AE7-0BFE-48AB-8D9E-56C77A304D0C}" type="datetimeFigureOut">
              <a:rPr lang="en-US" smtClean="0"/>
              <a:t>4/1/2019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E2EF05-E0D9-4473-8D0E-AB69F9DFF780}" type="slidenum">
              <a:rPr lang="en-US" smtClean="0"/>
              <a:t>‹#›</a:t>
            </a:fld>
            <a:endParaRPr lang="en-US"/>
          </a:p>
        </p:txBody>
      </p:sp>
    </p:spTree>
    <p:extLst>
      <p:ext uri="{BB962C8B-B14F-4D97-AF65-F5344CB8AC3E}">
        <p14:creationId xmlns:p14="http://schemas.microsoft.com/office/powerpoint/2010/main" val="2875492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38577" y="1973527"/>
            <a:ext cx="9144000" cy="2156638"/>
          </a:xfrm>
        </p:spPr>
        <p:txBody>
          <a:bodyPr/>
          <a:lstStyle/>
          <a:p>
            <a:r>
              <a:rPr lang="en-US" dirty="0" smtClean="0"/>
              <a:t>Way Forward on TCI State </a:t>
            </a:r>
            <a:r>
              <a:rPr lang="en-US" smtClean="0"/>
              <a:t>Switching Requirements</a:t>
            </a:r>
            <a:endParaRPr lang="en-US" dirty="0"/>
          </a:p>
        </p:txBody>
      </p:sp>
      <p:sp>
        <p:nvSpPr>
          <p:cNvPr id="3" name="Subtitle 2"/>
          <p:cNvSpPr>
            <a:spLocks noGrp="1"/>
          </p:cNvSpPr>
          <p:nvPr>
            <p:ph type="subTitle" idx="1"/>
          </p:nvPr>
        </p:nvSpPr>
        <p:spPr>
          <a:xfrm>
            <a:off x="1524000" y="4508390"/>
            <a:ext cx="9144000" cy="1480930"/>
          </a:xfrm>
        </p:spPr>
        <p:txBody>
          <a:bodyPr/>
          <a:lstStyle/>
          <a:p>
            <a:r>
              <a:rPr lang="en-US" dirty="0" smtClean="0"/>
              <a:t>Intel Corporation</a:t>
            </a:r>
            <a:endParaRPr lang="en-US" dirty="0"/>
          </a:p>
        </p:txBody>
      </p:sp>
      <p:sp>
        <p:nvSpPr>
          <p:cNvPr id="4" name="TextBox 3">
            <a:extLst>
              <a:ext uri="{FF2B5EF4-FFF2-40B4-BE49-F238E27FC236}">
                <a16:creationId xmlns="" xmlns:a16="http://schemas.microsoft.com/office/drawing/2014/main" id="{A3298A14-50D2-4471-9DF0-224D8FE5403E}"/>
              </a:ext>
            </a:extLst>
          </p:cNvPr>
          <p:cNvSpPr txBox="1"/>
          <p:nvPr/>
        </p:nvSpPr>
        <p:spPr>
          <a:xfrm>
            <a:off x="508883" y="706994"/>
            <a:ext cx="11203388" cy="646331"/>
          </a:xfrm>
          <a:prstGeom prst="rect">
            <a:avLst/>
          </a:prstGeom>
          <a:noFill/>
        </p:spPr>
        <p:txBody>
          <a:bodyPr wrap="square" rtlCol="0">
            <a:spAutoFit/>
          </a:bodyPr>
          <a:lstStyle/>
          <a:p>
            <a:r>
              <a:rPr lang="en-US" b="1" dirty="0"/>
              <a:t>3GPP TSG-RAN WG4 Meeting #90bis 	</a:t>
            </a:r>
            <a:r>
              <a:rPr lang="en-US" b="1" dirty="0" smtClean="0"/>
              <a:t>						              R4-1902938</a:t>
            </a:r>
            <a:endParaRPr lang="en-US" b="1" dirty="0"/>
          </a:p>
          <a:p>
            <a:r>
              <a:rPr lang="en-GB" b="1" dirty="0"/>
              <a:t>Xi’an, China, 8 - 12 April, 2019</a:t>
            </a:r>
            <a:endParaRPr lang="en-US" b="1" dirty="0"/>
          </a:p>
        </p:txBody>
      </p:sp>
    </p:spTree>
    <p:extLst>
      <p:ext uri="{BB962C8B-B14F-4D97-AF65-F5344CB8AC3E}">
        <p14:creationId xmlns:p14="http://schemas.microsoft.com/office/powerpoint/2010/main" val="1124929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In RAN4#90 the following agreements were made:</a:t>
            </a:r>
          </a:p>
          <a:p>
            <a:pPr lvl="1"/>
            <a:r>
              <a:rPr lang="en-US" dirty="0" smtClean="0"/>
              <a:t>TCI state switching for RRM requirements shall be considered for:</a:t>
            </a:r>
          </a:p>
          <a:p>
            <a:pPr lvl="2"/>
            <a:r>
              <a:rPr lang="en-US" dirty="0" smtClean="0"/>
              <a:t>TCI state switching for PDSCH based on DCI within the active TCI state set within the RRC configured TCI state set</a:t>
            </a:r>
          </a:p>
          <a:p>
            <a:pPr lvl="2"/>
            <a:r>
              <a:rPr lang="en-US" dirty="0" smtClean="0"/>
              <a:t>TCI state switching for PDCCH based on MAC CE within the RRC configured TCI state set</a:t>
            </a:r>
            <a:endParaRPr lang="en-US" dirty="0"/>
          </a:p>
          <a:p>
            <a:pPr marL="914400" lvl="2" indent="0">
              <a:buNone/>
            </a:pPr>
            <a:endParaRPr lang="en-US" dirty="0"/>
          </a:p>
          <a:p>
            <a:pPr lvl="1"/>
            <a:r>
              <a:rPr lang="en-US" dirty="0" smtClean="0"/>
              <a:t>RRC based TCI state switching is FFS</a:t>
            </a:r>
          </a:p>
          <a:p>
            <a:pPr lvl="1"/>
            <a:r>
              <a:rPr lang="en-US" dirty="0"/>
              <a:t>Whether Known/ Unknown condition is needed or not shall be FFS.</a:t>
            </a:r>
          </a:p>
          <a:p>
            <a:pPr marL="457200" lvl="1" indent="0">
              <a:buNone/>
            </a:pPr>
            <a:endParaRPr lang="en-US" dirty="0" smtClean="0"/>
          </a:p>
        </p:txBody>
      </p:sp>
    </p:spTree>
    <p:extLst>
      <p:ext uri="{BB962C8B-B14F-4D97-AF65-F5344CB8AC3E}">
        <p14:creationId xmlns:p14="http://schemas.microsoft.com/office/powerpoint/2010/main" val="1136537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838200" y="1608667"/>
            <a:ext cx="10515600" cy="4885266"/>
          </a:xfrm>
        </p:spPr>
        <p:txBody>
          <a:bodyPr>
            <a:normAutofit fontScale="47500" lnSpcReduction="20000"/>
          </a:bodyPr>
          <a:lstStyle/>
          <a:p>
            <a:r>
              <a:rPr lang="en-US" sz="2900" b="1" dirty="0" smtClean="0"/>
              <a:t>Proposal </a:t>
            </a:r>
            <a:r>
              <a:rPr lang="en-US" sz="2900" b="1" dirty="0"/>
              <a:t>#1:</a:t>
            </a:r>
            <a:r>
              <a:rPr lang="en-US" sz="2900" dirty="0"/>
              <a:t> Known TCI state is applicable only for UE supporting Power Class 1. For UE supporting Power class 2/3/4 only unknown TCI state is applicable.</a:t>
            </a:r>
          </a:p>
          <a:p>
            <a:r>
              <a:rPr lang="en-US" sz="2900" b="1" dirty="0"/>
              <a:t>Proposal #2:</a:t>
            </a:r>
            <a:r>
              <a:rPr lang="en-US" sz="2900" dirty="0"/>
              <a:t> Define target TCI state as known if the UE has reported the L1-RSRP for it within [80] </a:t>
            </a:r>
            <a:r>
              <a:rPr lang="en-US" sz="2900" dirty="0" err="1"/>
              <a:t>ms</a:t>
            </a:r>
            <a:r>
              <a:rPr lang="en-US" sz="2900" dirty="0"/>
              <a:t> for UE supporting Power class 1</a:t>
            </a:r>
          </a:p>
          <a:p>
            <a:r>
              <a:rPr lang="en-US" sz="2900" b="1" dirty="0"/>
              <a:t>Proposal #3:</a:t>
            </a:r>
            <a:r>
              <a:rPr lang="en-US" sz="2900" dirty="0"/>
              <a:t> The delay for MAC CE based TCI state switch for PDCCH starts from the slot with PDSCH carrying the activation command to the slot when PDCCH can be received based on new TCI state</a:t>
            </a:r>
          </a:p>
          <a:p>
            <a:r>
              <a:rPr lang="en-US" sz="2900" b="1" dirty="0" smtClean="0"/>
              <a:t>Proposal </a:t>
            </a:r>
            <a:r>
              <a:rPr lang="en-US" sz="2900" b="1" dirty="0"/>
              <a:t>#4:</a:t>
            </a:r>
            <a:r>
              <a:rPr lang="en-US" sz="2900" dirty="0"/>
              <a:t> The switching delay for MAC-CE based TCI state shall include time for time/frequency offset acquisition</a:t>
            </a:r>
          </a:p>
          <a:p>
            <a:r>
              <a:rPr lang="en-US" sz="2900" b="1" dirty="0"/>
              <a:t>Proposal #5:</a:t>
            </a:r>
            <a:r>
              <a:rPr lang="en-US" sz="2900" dirty="0"/>
              <a:t> The delay for MAC CE based TCI switch for PDCCH to a known TCI state is defined as T</a:t>
            </a:r>
            <a:r>
              <a:rPr lang="en-US" sz="2900" baseline="-25000" dirty="0"/>
              <a:t>TCI-Switch, MAC-CE, known </a:t>
            </a:r>
            <a:r>
              <a:rPr lang="en-US" sz="2900" dirty="0"/>
              <a:t>=  T</a:t>
            </a:r>
            <a:r>
              <a:rPr lang="en-US" sz="2900" baseline="-25000" dirty="0"/>
              <a:t>HARQ</a:t>
            </a:r>
            <a:r>
              <a:rPr lang="en-US" sz="2900" dirty="0"/>
              <a:t> + T</a:t>
            </a:r>
            <a:r>
              <a:rPr lang="en-US" sz="2900" baseline="-25000" dirty="0"/>
              <a:t>ACQ-TO-FO</a:t>
            </a:r>
            <a:r>
              <a:rPr lang="en-US" sz="2900" dirty="0"/>
              <a:t>  + 3ms</a:t>
            </a:r>
          </a:p>
          <a:p>
            <a:r>
              <a:rPr lang="en-US" sz="2900" b="1" dirty="0"/>
              <a:t>Proposal #6:</a:t>
            </a:r>
            <a:r>
              <a:rPr lang="en-US" sz="2900" dirty="0"/>
              <a:t> Define time for Rx beam acquisition as T</a:t>
            </a:r>
            <a:r>
              <a:rPr lang="en-US" sz="2900" baseline="-25000" dirty="0"/>
              <a:t>ACQ-</a:t>
            </a:r>
            <a:r>
              <a:rPr lang="en-US" sz="2900" baseline="-25000" dirty="0" err="1"/>
              <a:t>RxBeam</a:t>
            </a:r>
            <a:r>
              <a:rPr lang="en-US" sz="2900" baseline="-25000" dirty="0"/>
              <a:t> </a:t>
            </a:r>
            <a:r>
              <a:rPr lang="en-US" sz="2900" dirty="0"/>
              <a:t>= </a:t>
            </a:r>
            <a:r>
              <a:rPr lang="en-US" sz="2900" dirty="0" smtClean="0"/>
              <a:t>N*max(T</a:t>
            </a:r>
            <a:r>
              <a:rPr lang="en-US" sz="2900" baseline="-25000" dirty="0" smtClean="0"/>
              <a:t>CSI-</a:t>
            </a:r>
            <a:r>
              <a:rPr lang="en-US" sz="2900" baseline="-25000" dirty="0" err="1" smtClean="0"/>
              <a:t>RS,Rep</a:t>
            </a:r>
            <a:r>
              <a:rPr lang="en-US" sz="2900" baseline="-25000" dirty="0" smtClean="0"/>
              <a:t>-ON </a:t>
            </a:r>
            <a:r>
              <a:rPr lang="en-US" sz="2900" baseline="-25000" dirty="0"/>
              <a:t>, n</a:t>
            </a:r>
            <a:r>
              <a:rPr lang="en-US" sz="2900" dirty="0"/>
              <a:t>) </a:t>
            </a:r>
            <a:r>
              <a:rPr lang="en-US" sz="2900" baseline="-25000" dirty="0" smtClean="0"/>
              <a:t>, </a:t>
            </a:r>
            <a:r>
              <a:rPr lang="en-US" sz="2900" dirty="0"/>
              <a:t>where N=8 if </a:t>
            </a:r>
            <a:r>
              <a:rPr lang="en-US" sz="2900" dirty="0" err="1"/>
              <a:t>maxNumberRxBeam</a:t>
            </a:r>
            <a:r>
              <a:rPr lang="en-US" sz="2900" dirty="0"/>
              <a:t> not indicated by UE; N=ceil(</a:t>
            </a:r>
            <a:r>
              <a:rPr lang="en-US" sz="2900" dirty="0" err="1"/>
              <a:t>maxNumberRxBeam</a:t>
            </a:r>
            <a:r>
              <a:rPr lang="en-US" sz="2900" dirty="0"/>
              <a:t>/#CSI-RS resources in Set) if </a:t>
            </a:r>
            <a:r>
              <a:rPr lang="en-US" sz="2900" dirty="0" err="1"/>
              <a:t>maxNumberRxBeam</a:t>
            </a:r>
            <a:r>
              <a:rPr lang="en-US" sz="2900" dirty="0"/>
              <a:t> is indicated by UE    </a:t>
            </a:r>
          </a:p>
          <a:p>
            <a:r>
              <a:rPr lang="en-US" sz="2900" b="1" dirty="0"/>
              <a:t>Proposal #7:</a:t>
            </a:r>
            <a:r>
              <a:rPr lang="en-US" sz="2900" dirty="0"/>
              <a:t> The delay for MAC CE based TCI switch for PDCCH to an unknown TCI state is defined as T</a:t>
            </a:r>
            <a:r>
              <a:rPr lang="en-US" sz="2900" baseline="-25000" dirty="0"/>
              <a:t>TCI-Switch, MAC-CE, unknown </a:t>
            </a:r>
            <a:r>
              <a:rPr lang="en-US" sz="2900" dirty="0"/>
              <a:t>=  T</a:t>
            </a:r>
            <a:r>
              <a:rPr lang="en-US" sz="2900" baseline="-25000" dirty="0"/>
              <a:t>HARQ +</a:t>
            </a:r>
            <a:r>
              <a:rPr lang="en-US" sz="2900" dirty="0"/>
              <a:t> max(T</a:t>
            </a:r>
            <a:r>
              <a:rPr lang="en-US" sz="2900" baseline="-25000" dirty="0"/>
              <a:t>ACQ-</a:t>
            </a:r>
            <a:r>
              <a:rPr lang="en-US" sz="2900" baseline="-25000" dirty="0" err="1"/>
              <a:t>RxBeam</a:t>
            </a:r>
            <a:r>
              <a:rPr lang="en-US" sz="2900" baseline="-25000" dirty="0"/>
              <a:t> , </a:t>
            </a:r>
            <a:r>
              <a:rPr lang="en-US" sz="2900" dirty="0"/>
              <a:t>T</a:t>
            </a:r>
            <a:r>
              <a:rPr lang="en-US" sz="2900" baseline="-25000" dirty="0"/>
              <a:t>ACQ-TO-FO</a:t>
            </a:r>
            <a:r>
              <a:rPr lang="en-US" sz="2900" dirty="0"/>
              <a:t>  ) + 3ms</a:t>
            </a:r>
          </a:p>
          <a:p>
            <a:r>
              <a:rPr lang="en-US" sz="2900" b="1" dirty="0"/>
              <a:t>Proposal #8:</a:t>
            </a:r>
            <a:r>
              <a:rPr lang="en-US" sz="2900" dirty="0"/>
              <a:t> DCI based TCI state/ beam switch delay for PDSCH starts from the end of last symbol of PDCCH to beginning of the first symbol of PDSCH</a:t>
            </a:r>
          </a:p>
          <a:p>
            <a:r>
              <a:rPr lang="en-US" sz="2900" b="1" dirty="0" smtClean="0"/>
              <a:t>Proposal </a:t>
            </a:r>
            <a:r>
              <a:rPr lang="en-US" sz="2900" b="1" dirty="0"/>
              <a:t>#9:</a:t>
            </a:r>
            <a:r>
              <a:rPr lang="en-US" sz="2900" dirty="0"/>
              <a:t> The delay for DCI based TCI switch for PDCCH to a known TCI state is defined as T</a:t>
            </a:r>
            <a:r>
              <a:rPr lang="en-US" sz="2900" baseline="-25000" dirty="0"/>
              <a:t>TCI-Switch, DCI, </a:t>
            </a:r>
            <a:r>
              <a:rPr lang="en-US" sz="2900" baseline="-25000" dirty="0" err="1"/>
              <a:t>knownTCI</a:t>
            </a:r>
            <a:r>
              <a:rPr lang="en-US" sz="2900" baseline="-25000" dirty="0"/>
              <a:t>, </a:t>
            </a:r>
            <a:r>
              <a:rPr lang="en-US" sz="2900" baseline="-25000" dirty="0" err="1"/>
              <a:t>knownTOFO</a:t>
            </a:r>
            <a:r>
              <a:rPr lang="en-US" sz="2900" baseline="-25000" dirty="0"/>
              <a:t> </a:t>
            </a:r>
            <a:r>
              <a:rPr lang="en-US" sz="2900" dirty="0"/>
              <a:t>=  UE Capability for </a:t>
            </a:r>
            <a:r>
              <a:rPr lang="en-US" sz="2900" dirty="0" err="1"/>
              <a:t>timeDurationForQCL</a:t>
            </a:r>
            <a:r>
              <a:rPr lang="en-US" sz="2900" dirty="0"/>
              <a:t> for case when TO/FO acquisition time is not needed and as T</a:t>
            </a:r>
            <a:r>
              <a:rPr lang="en-US" sz="2900" baseline="-25000" dirty="0"/>
              <a:t>TCI-Switch, DCI, </a:t>
            </a:r>
            <a:r>
              <a:rPr lang="en-US" sz="2900" baseline="-25000" dirty="0" err="1"/>
              <a:t>knownTCI</a:t>
            </a:r>
            <a:r>
              <a:rPr lang="en-US" sz="2900" baseline="-25000" dirty="0"/>
              <a:t>, </a:t>
            </a:r>
            <a:r>
              <a:rPr lang="en-US" sz="2900" baseline="-25000" dirty="0" err="1"/>
              <a:t>unknownTOFO</a:t>
            </a:r>
            <a:r>
              <a:rPr lang="en-US" sz="2900" baseline="-25000" dirty="0"/>
              <a:t> </a:t>
            </a:r>
            <a:r>
              <a:rPr lang="en-US" sz="2900" dirty="0"/>
              <a:t>=  T</a:t>
            </a:r>
            <a:r>
              <a:rPr lang="en-US" sz="2900" baseline="-25000" dirty="0"/>
              <a:t>ACQ-TO-FO</a:t>
            </a:r>
            <a:r>
              <a:rPr lang="en-US" sz="2900" dirty="0"/>
              <a:t> + UE Capability for </a:t>
            </a:r>
            <a:r>
              <a:rPr lang="en-US" sz="2900" dirty="0" err="1"/>
              <a:t>timeDurationForQCL</a:t>
            </a:r>
            <a:r>
              <a:rPr lang="en-US" sz="2900" dirty="0"/>
              <a:t> when additional time for when TO/FO acquisition is needed</a:t>
            </a:r>
          </a:p>
          <a:p>
            <a:r>
              <a:rPr lang="en-US" sz="2900" b="1" dirty="0"/>
              <a:t>Proposal #10:</a:t>
            </a:r>
            <a:r>
              <a:rPr lang="en-US" sz="2900" dirty="0"/>
              <a:t> For DCI based TCI state switch to unknown TCI state – Option 1: No delay requirements are defined (or) Option 2: The delay is defined as T</a:t>
            </a:r>
            <a:r>
              <a:rPr lang="en-US" sz="2900" baseline="-25000" dirty="0"/>
              <a:t>TCI-Switch, DCI, </a:t>
            </a:r>
            <a:r>
              <a:rPr lang="en-US" sz="2900" baseline="-25000" dirty="0" err="1"/>
              <a:t>unknownTCI</a:t>
            </a:r>
            <a:r>
              <a:rPr lang="en-US" sz="2900" baseline="-25000" dirty="0"/>
              <a:t>, </a:t>
            </a:r>
            <a:r>
              <a:rPr lang="en-US" sz="2900" baseline="-25000" dirty="0" err="1"/>
              <a:t>knownTOFO</a:t>
            </a:r>
            <a:r>
              <a:rPr lang="en-US" sz="2900" baseline="-25000" dirty="0"/>
              <a:t> </a:t>
            </a:r>
            <a:r>
              <a:rPr lang="en-US" sz="2900" dirty="0"/>
              <a:t>=  T</a:t>
            </a:r>
            <a:r>
              <a:rPr lang="en-US" sz="2900" baseline="-25000" dirty="0"/>
              <a:t>ACQ-</a:t>
            </a:r>
            <a:r>
              <a:rPr lang="en-US" sz="2900" baseline="-25000" dirty="0" err="1"/>
              <a:t>RxBeam</a:t>
            </a:r>
            <a:r>
              <a:rPr lang="en-US" sz="2900" baseline="-25000" dirty="0"/>
              <a:t>  </a:t>
            </a:r>
            <a:r>
              <a:rPr lang="en-US" sz="2900" dirty="0"/>
              <a:t>+</a:t>
            </a:r>
            <a:r>
              <a:rPr lang="en-US" sz="2900" baseline="-25000" dirty="0"/>
              <a:t> </a:t>
            </a:r>
            <a:r>
              <a:rPr lang="en-US" sz="2900" dirty="0"/>
              <a:t>UE Capability for </a:t>
            </a:r>
            <a:r>
              <a:rPr lang="en-US" sz="2900" dirty="0" err="1"/>
              <a:t>timeDurationForQCL</a:t>
            </a:r>
            <a:r>
              <a:rPr lang="en-US" sz="2900" dirty="0"/>
              <a:t> for the case when TO/FO acquisition time is not needed and as T</a:t>
            </a:r>
            <a:r>
              <a:rPr lang="en-US" sz="2900" baseline="-25000" dirty="0"/>
              <a:t>TCI-Switch, DCI, </a:t>
            </a:r>
            <a:r>
              <a:rPr lang="en-US" sz="2900" baseline="-25000" dirty="0" err="1"/>
              <a:t>unknownTCI</a:t>
            </a:r>
            <a:r>
              <a:rPr lang="en-US" sz="2900" baseline="-25000" dirty="0"/>
              <a:t>, </a:t>
            </a:r>
            <a:r>
              <a:rPr lang="en-US" sz="2900" baseline="-25000" dirty="0" err="1"/>
              <a:t>unknownTOFO</a:t>
            </a:r>
            <a:r>
              <a:rPr lang="en-US" sz="2900" dirty="0"/>
              <a:t> =  max(T</a:t>
            </a:r>
            <a:r>
              <a:rPr lang="en-US" sz="2900" baseline="-25000" dirty="0"/>
              <a:t>ACQ-</a:t>
            </a:r>
            <a:r>
              <a:rPr lang="en-US" sz="2900" baseline="-25000" dirty="0" err="1"/>
              <a:t>RxBeam</a:t>
            </a:r>
            <a:r>
              <a:rPr lang="en-US" sz="2900" dirty="0"/>
              <a:t> , T</a:t>
            </a:r>
            <a:r>
              <a:rPr lang="en-US" sz="2900" baseline="-25000" dirty="0"/>
              <a:t>ACQ-TO-FO </a:t>
            </a:r>
            <a:r>
              <a:rPr lang="en-US" sz="2900" dirty="0"/>
              <a:t>)+ UE Capability for </a:t>
            </a:r>
            <a:r>
              <a:rPr lang="en-US" sz="2900" dirty="0" err="1"/>
              <a:t>timeDurationForQCL</a:t>
            </a:r>
            <a:r>
              <a:rPr lang="en-US" sz="2900" dirty="0"/>
              <a:t> when additional time for when TO/FO acquisition is needed</a:t>
            </a:r>
          </a:p>
          <a:p>
            <a:r>
              <a:rPr lang="en-US" sz="2900" b="1" dirty="0" smtClean="0"/>
              <a:t>Proposal </a:t>
            </a:r>
            <a:r>
              <a:rPr lang="en-US" sz="2900" b="1" dirty="0"/>
              <a:t>#11:</a:t>
            </a:r>
            <a:r>
              <a:rPr lang="en-US" sz="2900" dirty="0"/>
              <a:t> For RRC based TCI state switch, no delay requirements are introduced</a:t>
            </a:r>
          </a:p>
          <a:p>
            <a:endParaRPr lang="en-US" dirty="0"/>
          </a:p>
        </p:txBody>
      </p:sp>
    </p:spTree>
    <p:extLst>
      <p:ext uri="{BB962C8B-B14F-4D97-AF65-F5344CB8AC3E}">
        <p14:creationId xmlns:p14="http://schemas.microsoft.com/office/powerpoint/2010/main" val="838009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519</Words>
  <Application>Microsoft Office PowerPoint</Application>
  <PresentationFormat>Widescreen</PresentationFormat>
  <Paragraphs>24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Way Forward on TCI State Switching Requirements</vt:lpstr>
      <vt:lpstr>Background</vt:lpstr>
      <vt:lpstr>Way Forward</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TCI State Switching Delay</dc:title>
  <dc:creator>Intel</dc:creator>
  <cp:keywords>CTPClassification=CTP_NT</cp:keywords>
  <cp:lastModifiedBy>Intel</cp:lastModifiedBy>
  <cp:revision>8</cp:revision>
  <dcterms:created xsi:type="dcterms:W3CDTF">2019-03-29T20:22:33Z</dcterms:created>
  <dcterms:modified xsi:type="dcterms:W3CDTF">2019-04-01T18:12:40Z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38d12b0e-ec00-4c92-b273-090aab7012a1</vt:lpwstr>
  </property>
  <property fmtid="{D5CDD505-2E9C-101B-9397-08002B2CF9AE}" pid="3" name="CTP_TimeStamp">
    <vt:lpwstr>2019-04-01 18:12:40Z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