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WF UE reporting supported transient time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  <a:r>
              <a:rPr lang="sv-SE"/>
              <a:t>, Qualcomm, ... </a:t>
            </a:r>
            <a:endParaRPr lang="sv-SE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25 Feb- 1 March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R4-1902495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895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 RAN4#88, UE transient time reporting was discussed [2] in the scope of NR, potential improvements were listed.</a:t>
            </a:r>
          </a:p>
          <a:p>
            <a:r>
              <a:rPr lang="en-US" dirty="0"/>
              <a:t>Due to the high pressure finalizing NR Rel-15, it was agreed to postpone discussions till early 2019. </a:t>
            </a:r>
            <a:r>
              <a:rPr lang="en-US" dirty="0">
                <a:solidFill>
                  <a:schemeClr val="accent1"/>
                </a:solidFill>
              </a:rPr>
              <a:t>Some </a:t>
            </a:r>
            <a:r>
              <a:rPr lang="en-US" dirty="0"/>
              <a:t>companies were asking for some simulations results to check potential improvements.</a:t>
            </a:r>
          </a:p>
          <a:p>
            <a:r>
              <a:rPr lang="en-US" dirty="0"/>
              <a:t>In RAN4#90, UE transient time reporting was discussed again [1], simulations results were provided showing potential performance improvement. Exact definition of reported transient time was clarified. Such improvements </a:t>
            </a:r>
            <a:r>
              <a:rPr lang="en-US" altLang="zh-CN" dirty="0">
                <a:solidFill>
                  <a:schemeClr val="accent1"/>
                </a:solidFill>
              </a:rPr>
              <a:t>would </a:t>
            </a:r>
            <a:r>
              <a:rPr lang="en-US" dirty="0"/>
              <a:t>be profitable </a:t>
            </a:r>
            <a:r>
              <a:rPr lang="en-US" dirty="0">
                <a:solidFill>
                  <a:srgbClr val="FF0000"/>
                </a:solidFill>
              </a:rPr>
              <a:t>in some situations </a:t>
            </a:r>
            <a:r>
              <a:rPr lang="en-US" dirty="0"/>
              <a:t>for demodulation performance and new demanding features like URLLC.</a:t>
            </a:r>
          </a:p>
          <a:p>
            <a:r>
              <a:rPr lang="en-US" dirty="0">
                <a:solidFill>
                  <a:srgbClr val="FF0000"/>
                </a:solidFill>
              </a:rPr>
              <a:t>Besides </a:t>
            </a:r>
            <a:r>
              <a:rPr lang="en-US" dirty="0">
                <a:solidFill>
                  <a:schemeClr val="accent1"/>
                </a:solidFill>
              </a:rPr>
              <a:t>some</a:t>
            </a:r>
            <a:r>
              <a:rPr lang="en-US" strike="sngStrike" dirty="0">
                <a:solidFill>
                  <a:srgbClr val="FF0000"/>
                </a:solidFill>
              </a:rPr>
              <a:t> </a:t>
            </a:r>
            <a:r>
              <a:rPr lang="en-US" dirty="0"/>
              <a:t>companies have </a:t>
            </a:r>
            <a:r>
              <a:rPr lang="en-US" dirty="0">
                <a:solidFill>
                  <a:srgbClr val="FF0000"/>
                </a:solidFill>
              </a:rPr>
              <a:t>question </a:t>
            </a:r>
            <a:r>
              <a:rPr lang="en-US" dirty="0"/>
              <a:t>on feasibility of improvement (even in the near future)</a:t>
            </a:r>
            <a:r>
              <a:rPr lang="en-US" dirty="0">
                <a:solidFill>
                  <a:srgbClr val="FF0000"/>
                </a:solidFill>
              </a:rPr>
              <a:t> of </a:t>
            </a:r>
            <a:r>
              <a:rPr lang="en-US" dirty="0"/>
              <a:t>UE transient time comparing to existing minimum requirement</a:t>
            </a:r>
          </a:p>
          <a:p>
            <a:pPr hangingPunct="0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E6B0A-ACAD-4929-92B2-7F3D96DAF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Feasability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DE67C-8BB4-4979-8BBD-15E2EB53F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915144" cy="4351338"/>
          </a:xfrm>
        </p:spPr>
        <p:txBody>
          <a:bodyPr/>
          <a:lstStyle/>
          <a:p>
            <a:r>
              <a:rPr lang="sv-SE" i="1" dirty="0"/>
              <a:t>Companies are encouraged to:</a:t>
            </a:r>
          </a:p>
          <a:p>
            <a:pPr lvl="1"/>
            <a:r>
              <a:rPr lang="sv-SE" i="1" dirty="0"/>
              <a:t>Show measurement of transient time on existing device </a:t>
            </a:r>
            <a:r>
              <a:rPr lang="sv-SE" i="1" dirty="0">
                <a:solidFill>
                  <a:srgbClr val="FF0000"/>
                </a:solidFill>
              </a:rPr>
              <a:t>to better understanding of current UE </a:t>
            </a:r>
            <a:r>
              <a:rPr lang="sv-SE" i="1" dirty="0" smtClean="0">
                <a:solidFill>
                  <a:srgbClr val="FF0000"/>
                </a:solidFill>
              </a:rPr>
              <a:t>ability</a:t>
            </a:r>
          </a:p>
          <a:p>
            <a:pPr lvl="2"/>
            <a:r>
              <a:rPr lang="sv-SE" i="1" dirty="0" smtClean="0">
                <a:solidFill>
                  <a:srgbClr val="FF0000"/>
                </a:solidFill>
              </a:rPr>
              <a:t>Other ways to show the feasibility are not precluded.</a:t>
            </a:r>
            <a:endParaRPr lang="sv-SE" i="1" dirty="0">
              <a:solidFill>
                <a:srgbClr val="FF0000"/>
              </a:solidFill>
            </a:endParaRPr>
          </a:p>
          <a:p>
            <a:pPr lvl="1"/>
            <a:r>
              <a:rPr lang="sv-SE" i="1" dirty="0"/>
              <a:t>show</a:t>
            </a:r>
            <a:r>
              <a:rPr lang="sv-SE" i="1" dirty="0">
                <a:solidFill>
                  <a:srgbClr val="FF0000"/>
                </a:solidFill>
              </a:rPr>
              <a:t> the </a:t>
            </a:r>
            <a:r>
              <a:rPr lang="sv-SE" i="1" dirty="0"/>
              <a:t>feasability to improve transient </a:t>
            </a:r>
            <a:r>
              <a:rPr lang="sv-SE" i="1" dirty="0" smtClean="0"/>
              <a:t>time for UE and how gNB utilize this UE capability</a:t>
            </a:r>
            <a:endParaRPr lang="sv-SE" i="1" dirty="0"/>
          </a:p>
        </p:txBody>
      </p:sp>
    </p:spTree>
    <p:extLst>
      <p:ext uri="{BB962C8B-B14F-4D97-AF65-F5344CB8AC3E}">
        <p14:creationId xmlns:p14="http://schemas.microsoft.com/office/powerpoint/2010/main" val="2157746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[1] </a:t>
            </a:r>
            <a:r>
              <a:rPr lang="en-US" dirty="0"/>
              <a:t>R4-1901398, UE reporting supported transient time parameters, 			Ericsson</a:t>
            </a:r>
            <a:endParaRPr lang="sv-SE" dirty="0"/>
          </a:p>
          <a:p>
            <a:r>
              <a:rPr lang="sv-SE" dirty="0"/>
              <a:t>[2] </a:t>
            </a:r>
            <a:r>
              <a:rPr lang="en-US" dirty="0"/>
              <a:t>R4-1810089, UE reporting supported transient time parameters, 			Ericsson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207</Words>
  <Application>Microsoft Office PowerPoint</Application>
  <PresentationFormat>ワイド画面</PresentationFormat>
  <Paragraphs>18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Arial Unicode MS</vt:lpstr>
      <vt:lpstr>等线</vt:lpstr>
      <vt:lpstr>Arial</vt:lpstr>
      <vt:lpstr>Calibri</vt:lpstr>
      <vt:lpstr>Calibri Light</vt:lpstr>
      <vt:lpstr>Office Theme</vt:lpstr>
      <vt:lpstr>WF UE reporting supported transient time</vt:lpstr>
      <vt:lpstr>Background</vt:lpstr>
      <vt:lpstr>Feasability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0172918</cp:lastModifiedBy>
  <cp:revision>112</cp:revision>
  <dcterms:created xsi:type="dcterms:W3CDTF">2018-11-12T22:28:56Z</dcterms:created>
  <dcterms:modified xsi:type="dcterms:W3CDTF">2019-03-01T10:55:33Z</dcterms:modified>
</cp:coreProperties>
</file>