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401" r:id="rId6"/>
    <p:sldId id="410" r:id="rId7"/>
    <p:sldId id="412" r:id="rId8"/>
    <p:sldId id="413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48" autoAdjust="0"/>
    <p:restoredTop sz="87234" autoAdjust="0"/>
  </p:normalViewPr>
  <p:slideViewPr>
    <p:cSldViewPr>
      <p:cViewPr varScale="1">
        <p:scale>
          <a:sx n="102" d="100"/>
          <a:sy n="102" d="100"/>
        </p:scale>
        <p:origin x="1101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01.03.2019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r>
              <a:rPr lang="en-US" altLang="zh-CN" dirty="0"/>
              <a:t>WF on MPR/AMPR issue for intra-band ENDC for B41/n41</a:t>
            </a:r>
            <a:endParaRPr lang="zh-CN" altLang="zh-CN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Huawei, CMCC, </a:t>
            </a:r>
            <a:r>
              <a:rPr lang="en-US" altLang="zh-CN" sz="2800" smtClean="0">
                <a:solidFill>
                  <a:schemeClr val="tx1"/>
                </a:solidFill>
              </a:rPr>
              <a:t>[Skyworks]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438408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</a:t>
            </a:r>
            <a:r>
              <a:rPr lang="en-US" altLang="zh-CN" sz="1800" b="1" dirty="0" smtClean="0"/>
              <a:t>WG4 #90 Meeting</a:t>
            </a:r>
          </a:p>
          <a:p>
            <a:pPr>
              <a:buNone/>
            </a:pPr>
            <a:r>
              <a:rPr lang="en-GB" sz="1800" b="1" dirty="0" smtClean="0"/>
              <a:t>Athens, Greece, 25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Feb. – 01</a:t>
            </a:r>
            <a:r>
              <a:rPr lang="en-GB" sz="1800" b="1" baseline="30000" dirty="0" smtClean="0"/>
              <a:t>st</a:t>
            </a:r>
            <a:r>
              <a:rPr lang="en-GB" sz="1800" b="1" dirty="0" smtClean="0"/>
              <a:t> March, 2019</a:t>
            </a:r>
            <a:r>
              <a:rPr lang="it-IT" sz="1800" b="1" dirty="0" smtClean="0"/>
              <a:t/>
            </a:r>
            <a:br>
              <a:rPr lang="it-IT" sz="1800" b="1" dirty="0" smtClean="0"/>
            </a:b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4391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R4-1902190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Background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4876800"/>
          </a:xfrm>
        </p:spPr>
        <p:txBody>
          <a:bodyPr/>
          <a:lstStyle/>
          <a:p>
            <a:pPr lvl="0" latinLnBrk="0"/>
            <a:r>
              <a:rPr lang="en-GB" dirty="0" smtClean="0"/>
              <a:t>Current AMPR requirements for </a:t>
            </a:r>
            <a:r>
              <a:rPr lang="en-US" altLang="zh-CN" dirty="0"/>
              <a:t>intra-band contiguous </a:t>
            </a:r>
            <a:r>
              <a:rPr lang="en-US" altLang="zh-CN" dirty="0" smtClean="0"/>
              <a:t>and non-contiguous ENDC B41/n41 only considers additional RF requirements (e.g. ASEM, ASE) under NS_04</a:t>
            </a:r>
          </a:p>
          <a:p>
            <a:pPr lvl="0" latinLnBrk="0"/>
            <a:r>
              <a:rPr lang="en-US" dirty="0" smtClean="0"/>
              <a:t>There is no MPR/AMPR requirements which comply with general RF requirements</a:t>
            </a:r>
            <a:r>
              <a:rPr lang="en-US" altLang="zh-CN" dirty="0"/>
              <a:t> (e.g. </a:t>
            </a:r>
            <a:r>
              <a:rPr lang="en-US" altLang="zh-CN" dirty="0" smtClean="0"/>
              <a:t>SEM</a:t>
            </a:r>
            <a:r>
              <a:rPr lang="en-US" altLang="zh-CN" dirty="0"/>
              <a:t>, </a:t>
            </a:r>
            <a:r>
              <a:rPr lang="en-US" altLang="zh-CN" dirty="0" smtClean="0"/>
              <a:t>SE</a:t>
            </a:r>
            <a:r>
              <a:rPr lang="en-US" altLang="zh-CN" dirty="0"/>
              <a:t>) </a:t>
            </a:r>
            <a:endParaRPr lang="en-US" altLang="zh-CN" dirty="0" smtClean="0"/>
          </a:p>
          <a:p>
            <a:pPr lvl="0" latinLnBrk="0"/>
            <a:r>
              <a:rPr lang="en-US" altLang="zh-CN" dirty="0" smtClean="0">
                <a:solidFill>
                  <a:srgbClr val="FF0000"/>
                </a:solidFill>
              </a:rPr>
              <a:t>This WF only </a:t>
            </a:r>
            <a:r>
              <a:rPr lang="en-US" altLang="zh-CN" dirty="0">
                <a:solidFill>
                  <a:srgbClr val="FF0000"/>
                </a:solidFill>
              </a:rPr>
              <a:t>considers MPR/AMPR requirements </a:t>
            </a:r>
            <a:r>
              <a:rPr lang="en-US" altLang="zh-CN" dirty="0" smtClean="0">
                <a:solidFill>
                  <a:srgbClr val="FF0000"/>
                </a:solidFill>
              </a:rPr>
              <a:t>complied </a:t>
            </a:r>
            <a:r>
              <a:rPr lang="en-US" altLang="zh-CN" dirty="0">
                <a:solidFill>
                  <a:srgbClr val="FF0000"/>
                </a:solidFill>
              </a:rPr>
              <a:t>with general RF </a:t>
            </a:r>
            <a:r>
              <a:rPr lang="en-US" altLang="zh-CN" dirty="0" smtClean="0">
                <a:solidFill>
                  <a:srgbClr val="FF0000"/>
                </a:solidFill>
              </a:rPr>
              <a:t>requirements</a:t>
            </a:r>
            <a:r>
              <a:rPr lang="en-US" altLang="zh-CN" dirty="0" smtClean="0"/>
              <a:t>.</a:t>
            </a:r>
          </a:p>
          <a:p>
            <a:pPr lvl="0" latinLnBrk="0"/>
            <a:endParaRPr lang="en-US" altLang="zh-CN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0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 smtClean="0"/>
              <a:t>Way forward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609600" y="990600"/>
            <a:ext cx="8153400" cy="3657600"/>
          </a:xfrm>
        </p:spPr>
        <p:txBody>
          <a:bodyPr/>
          <a:lstStyle/>
          <a:p>
            <a:r>
              <a:rPr lang="en-US" altLang="zh-CN" dirty="0" smtClean="0"/>
              <a:t>For both intra-band contiguous and non-contiguous ENDC scenario in any band, </a:t>
            </a:r>
            <a:r>
              <a:rPr lang="en-US" altLang="zh-CN" dirty="0"/>
              <a:t>d</a:t>
            </a:r>
            <a:r>
              <a:rPr lang="fi-FI" altLang="zh-CN" dirty="0" smtClean="0"/>
              <a:t>efine </a:t>
            </a:r>
            <a:r>
              <a:rPr lang="fi-FI" altLang="zh-CN" dirty="0"/>
              <a:t>generic MPR </a:t>
            </a:r>
            <a:r>
              <a:rPr lang="fi-FI" altLang="zh-CN" dirty="0" smtClean="0"/>
              <a:t>requirement without consideration of filter </a:t>
            </a:r>
            <a:r>
              <a:rPr lang="fi-FI" altLang="zh-CN" dirty="0" smtClean="0"/>
              <a:t>deriving from B41/n41 </a:t>
            </a:r>
            <a:r>
              <a:rPr lang="fi-FI" altLang="zh-CN" dirty="0" smtClean="0"/>
              <a:t>ENDC AMPR requirment for NS_04</a:t>
            </a:r>
          </a:p>
          <a:p>
            <a:r>
              <a:rPr lang="fi-FI" altLang="zh-CN" dirty="0" smtClean="0"/>
              <a:t>Define </a:t>
            </a:r>
            <a:r>
              <a:rPr lang="fi-FI" altLang="zh-CN" dirty="0"/>
              <a:t>new NS </a:t>
            </a:r>
            <a:r>
              <a:rPr lang="fi-FI" altLang="zh-CN" dirty="0" smtClean="0"/>
              <a:t>and A-MPR requirement for </a:t>
            </a:r>
            <a:r>
              <a:rPr lang="fi-FI" altLang="zh-CN" dirty="0" smtClean="0"/>
              <a:t>band specific requirment or optimized MPR requirment with the consideration of filter.</a:t>
            </a:r>
          </a:p>
          <a:p>
            <a:r>
              <a:rPr lang="en-US" altLang="zh-CN" smtClean="0">
                <a:solidFill>
                  <a:srgbClr val="FF0000"/>
                </a:solidFill>
              </a:rPr>
              <a:t>MPR/A-MPR </a:t>
            </a:r>
            <a:r>
              <a:rPr lang="en-US" altLang="zh-CN" dirty="0">
                <a:solidFill>
                  <a:srgbClr val="FF0000"/>
                </a:solidFill>
              </a:rPr>
              <a:t>requirements are captured in Rel-15 specification.</a:t>
            </a:r>
            <a:endParaRPr lang="en-US" altLang="zh-CN" dirty="0"/>
          </a:p>
          <a:p>
            <a:endParaRPr lang="zh-CN" altLang="zh-CN" dirty="0"/>
          </a:p>
          <a:p>
            <a:endParaRPr lang="zh-CN" altLang="zh-CN" sz="2000" dirty="0"/>
          </a:p>
          <a:p>
            <a:pPr marL="0" indent="0">
              <a:buNone/>
            </a:pPr>
            <a:r>
              <a:rPr lang="en-US" altLang="zh-CN" dirty="0"/>
              <a:t> 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18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Background: Deriving Back-off from current NS_04 A-MPR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For </a:t>
            </a:r>
            <a:r>
              <a:rPr lang="en-US" altLang="zh-CN" dirty="0" smtClean="0"/>
              <a:t>contiguous</a:t>
            </a:r>
            <a:endParaRPr lang="en-CA" dirty="0" smtClean="0"/>
          </a:p>
          <a:p>
            <a:pPr lvl="1"/>
            <a:r>
              <a:rPr lang="en-CA" dirty="0" smtClean="0"/>
              <a:t>In NS_04 case we have AMPR for IM3 cases:</a:t>
            </a:r>
          </a:p>
          <a:p>
            <a:pPr lvl="2"/>
            <a:r>
              <a:rPr lang="en-CA" dirty="0" smtClean="0"/>
              <a:t>-13dBm/MHz OOB region</a:t>
            </a:r>
          </a:p>
          <a:p>
            <a:pPr lvl="2"/>
            <a:r>
              <a:rPr lang="en-CA" dirty="0" smtClean="0"/>
              <a:t>-25dBm/MHz OOB region</a:t>
            </a:r>
          </a:p>
          <a:p>
            <a:pPr lvl="1"/>
            <a:r>
              <a:rPr lang="en-CA" dirty="0" smtClean="0"/>
              <a:t>In general case</a:t>
            </a:r>
          </a:p>
          <a:p>
            <a:pPr lvl="2"/>
            <a:r>
              <a:rPr lang="en-CA" dirty="0" smtClean="0"/>
              <a:t>-13dBm/MHz  SEM region is subject IMD3</a:t>
            </a:r>
          </a:p>
          <a:p>
            <a:pPr lvl="2"/>
            <a:r>
              <a:rPr lang="en-CA" dirty="0" smtClean="0"/>
              <a:t>-25dBm/MHz </a:t>
            </a:r>
            <a:r>
              <a:rPr lang="en-CA" dirty="0"/>
              <a:t>SEM region is subject </a:t>
            </a:r>
            <a:r>
              <a:rPr lang="en-CA" dirty="0" smtClean="0"/>
              <a:t>IMD5 </a:t>
            </a:r>
          </a:p>
          <a:p>
            <a:pPr lvl="2"/>
            <a:r>
              <a:rPr lang="en-CA" dirty="0" smtClean="0"/>
              <a:t>-30dBm/MHz in spurious emission is subject to IMD5</a:t>
            </a:r>
          </a:p>
          <a:p>
            <a:r>
              <a:rPr lang="en-CA" altLang="zh-CN" dirty="0"/>
              <a:t>For </a:t>
            </a:r>
            <a:r>
              <a:rPr lang="en-US" altLang="zh-CN" dirty="0" smtClean="0"/>
              <a:t>non-contiguous </a:t>
            </a:r>
            <a:endParaRPr lang="en-CA" altLang="zh-CN" dirty="0"/>
          </a:p>
          <a:p>
            <a:pPr lvl="1"/>
            <a:r>
              <a:rPr lang="en-CA" altLang="zh-CN" dirty="0"/>
              <a:t>In NS_04 case we have AMPR for IM3 cases:</a:t>
            </a:r>
          </a:p>
          <a:p>
            <a:pPr lvl="2"/>
            <a:r>
              <a:rPr lang="en-CA" altLang="zh-CN" dirty="0"/>
              <a:t>-13dBm/MHz OOB region</a:t>
            </a:r>
          </a:p>
          <a:p>
            <a:pPr lvl="2"/>
            <a:r>
              <a:rPr lang="en-CA" altLang="zh-CN" dirty="0"/>
              <a:t>-25dBm/MHz OOB region</a:t>
            </a:r>
          </a:p>
          <a:p>
            <a:pPr lvl="1"/>
            <a:r>
              <a:rPr lang="en-CA" altLang="zh-CN" dirty="0"/>
              <a:t>In general case</a:t>
            </a:r>
          </a:p>
          <a:p>
            <a:pPr lvl="2"/>
            <a:r>
              <a:rPr lang="en-CA" altLang="zh-CN" dirty="0"/>
              <a:t>-13dBm/MHz  SEM region is subject IMD3</a:t>
            </a:r>
          </a:p>
          <a:p>
            <a:pPr lvl="2"/>
            <a:r>
              <a:rPr lang="en-CA" altLang="zh-CN" dirty="0"/>
              <a:t>-25dBm/MHz SEM region is subject </a:t>
            </a:r>
            <a:r>
              <a:rPr lang="en-CA" altLang="zh-CN" dirty="0" smtClean="0"/>
              <a:t>IMD3 </a:t>
            </a:r>
            <a:endParaRPr lang="en-CA" altLang="zh-CN" dirty="0"/>
          </a:p>
          <a:p>
            <a:pPr lvl="2"/>
            <a:r>
              <a:rPr lang="en-CA" altLang="zh-CN" dirty="0"/>
              <a:t>-30dBm/MHz in spurious emission is subject to </a:t>
            </a:r>
            <a:r>
              <a:rPr lang="en-CA" altLang="zh-CN" dirty="0" smtClean="0"/>
              <a:t>IMD3</a:t>
            </a:r>
            <a:endParaRPr lang="en-CA" altLang="zh-CN" dirty="0"/>
          </a:p>
        </p:txBody>
      </p:sp>
    </p:spTree>
    <p:extLst>
      <p:ext uri="{BB962C8B-B14F-4D97-AF65-F5344CB8AC3E}">
        <p14:creationId xmlns:p14="http://schemas.microsoft.com/office/powerpoint/2010/main" val="194108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3505200"/>
          </a:xfrm>
        </p:spPr>
        <p:txBody>
          <a:bodyPr>
            <a:normAutofit/>
          </a:bodyPr>
          <a:lstStyle/>
          <a:p>
            <a:r>
              <a:rPr lang="en-CA" dirty="0" smtClean="0"/>
              <a:t>NS_04 -13dBm/MHz AMPR equation can be used for contiguous ENDC back-off</a:t>
            </a:r>
          </a:p>
          <a:p>
            <a:r>
              <a:rPr lang="en-US" altLang="zh-CN" dirty="0"/>
              <a:t>For </a:t>
            </a:r>
            <a:r>
              <a:rPr lang="en-US" altLang="zh-CN" dirty="0" smtClean="0"/>
              <a:t>non-contiguous </a:t>
            </a:r>
            <a:r>
              <a:rPr lang="en-US" altLang="zh-CN" dirty="0"/>
              <a:t>where -30dBm/MHz is IMD3 </a:t>
            </a:r>
            <a:r>
              <a:rPr lang="en-US" altLang="zh-CN" dirty="0" smtClean="0"/>
              <a:t>reuse NS_04 </a:t>
            </a:r>
            <a:r>
              <a:rPr lang="en-US" altLang="zh-CN" dirty="0"/>
              <a:t>-25dBm/MHz AMPR + </a:t>
            </a:r>
            <a:r>
              <a:rPr lang="en-US" altLang="zh-CN" dirty="0" smtClean="0"/>
              <a:t>3dB</a:t>
            </a:r>
          </a:p>
          <a:p>
            <a:r>
              <a:rPr lang="en-US" altLang="zh-CN" dirty="0"/>
              <a:t>Above </a:t>
            </a:r>
            <a:r>
              <a:rPr lang="en-US" altLang="zh-CN" dirty="0" smtClean="0"/>
              <a:t>requirements </a:t>
            </a:r>
            <a:r>
              <a:rPr lang="en-US" altLang="zh-CN" dirty="0"/>
              <a:t>can be used for both </a:t>
            </a:r>
            <a:r>
              <a:rPr lang="en-US" altLang="zh-CN" dirty="0" smtClean="0"/>
              <a:t>PC3+PC3=PC3 </a:t>
            </a:r>
            <a:r>
              <a:rPr lang="en-US" altLang="zh-CN" dirty="0"/>
              <a:t>and </a:t>
            </a:r>
            <a:r>
              <a:rPr lang="en-US" altLang="zh-CN" dirty="0" smtClean="0"/>
              <a:t>PC2+PC2=PC2 cases</a:t>
            </a:r>
            <a:endParaRPr lang="en-CA" dirty="0"/>
          </a:p>
          <a:p>
            <a:r>
              <a:rPr lang="en-CA" dirty="0" smtClean="0"/>
              <a:t>AMPR/MPR based on this is introduced in the specification in brackets to allow refinement in upcoming meetings</a:t>
            </a:r>
          </a:p>
          <a:p>
            <a:endParaRPr lang="en-CA" dirty="0"/>
          </a:p>
          <a:p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2814060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17c5c574-4f42-45b3-8a7f-77d8e859d074"/>
    <ds:schemaRef ds:uri="http://purl.org/dc/dcmitype/"/>
    <ds:schemaRef ds:uri="http://schemas.microsoft.com/office/2006/documentManagement/types"/>
    <ds:schemaRef ds:uri="66EEDB98-F073-460B-B9B0-9643F9FE785E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11842</TotalTime>
  <Words>306</Words>
  <Application>Microsoft Office PowerPoint</Application>
  <PresentationFormat>全屏显示(4:3)</PresentationFormat>
  <Paragraphs>39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Theme</vt:lpstr>
      <vt:lpstr>WF on MPR/AMPR issue for intra-band ENDC for B41/n41</vt:lpstr>
      <vt:lpstr>Background</vt:lpstr>
      <vt:lpstr>Way forward</vt:lpstr>
      <vt:lpstr>Background: Deriving Back-off from current NS_04 A-MPR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Huawei</cp:lastModifiedBy>
  <cp:revision>1127</cp:revision>
  <dcterms:created xsi:type="dcterms:W3CDTF">2013-05-13T16:02:00Z</dcterms:created>
  <dcterms:modified xsi:type="dcterms:W3CDTF">2019-03-01T13:26:45Z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(3)6uTwUq/BgXnjIvAZwPsKGD0C/Q3/QotQl+Ck9bQM1GDZCwrZIea++n2NbdrWY5dFCkOtIFk1
+rXNXpgFX17jSVCr5d4QwpOlKXNd5TVE7r5OYdo/MuFHu+IOl6EAkBcr//gr+XRpmbvuI7sI
RGwtTd+dEd3psPi65oBcJU/x0pS0rqbmNlK8jqq7vNlMf5z7193dIUYDdMvmXBZmEFH4qLmW
CMbspF2Qr/rZ/AyqDs</vt:lpwstr>
  </property>
  <property fmtid="{D5CDD505-2E9C-101B-9397-08002B2CF9AE}" pid="13" name="_2015_ms_pID_7253431">
    <vt:lpwstr>XFJsoqkr1Iarnl+JVBR1Wd7lNeXNjjdV/LzyZks1WQoNo5wHb3ziVB
LrlINKKQlCJFaNvkIdWtw8LNBRNwiQ91LXEfG7LhXM65dus1TT4uEPkmAmQET+4OE8HsSLH5
HVfLQHoTlETu6xnL/6aJUC/xbyBvwibr1wQkz1yijIFZ5C+rpbza6BjPUgIXYsDQCRou7mrs
F2mq0KdqQSPPxa3/fO4leIgYdvJfwdwF2t2U</vt:lpwstr>
  </property>
  <property fmtid="{D5CDD505-2E9C-101B-9397-08002B2CF9AE}" pid="14" name="_2015_ms_pID_7253432">
    <vt:lpwstr>Ph+7qxxXhMW7XzxU5aVopdo=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