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7C635C-F20A-457D-AB24-BCB6CDCB04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A09286-6B2D-4200-B967-305FD9187D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6799A7-22D2-447D-B347-DEAEC96D7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AD042-D9EA-4ABE-A76F-4E5DFDDCABBE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A432C5-593F-49FD-8C6D-D6A923AA8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1D3E60-B07B-4034-9459-528016C1F5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464A4-EA35-4CBA-BFAC-A22F78684B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5031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665AEB-BC37-46A1-A05C-96DFBEBD22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58385B5-7E43-4EEB-8746-07CE812643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358640-5B4D-444E-B05F-AC34ED737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AD042-D9EA-4ABE-A76F-4E5DFDDCABBE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8FE9D9-E3DC-4937-BC06-B9806FDC38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1CBD7C-29F3-4F4D-82FE-39E030F354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464A4-EA35-4CBA-BFAC-A22F78684B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301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8F1ABD4-A1F3-4D31-AA13-F69AAA10CBA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994BD5C-3835-4BAA-A0D2-3B80E770D3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EAE2ED-EBD0-49D9-AFCC-AE777714EE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AD042-D9EA-4ABE-A76F-4E5DFDDCABBE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59E9E6-039E-4B1B-A68F-3DE87A212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E14700-487D-4729-AB6E-BCC8C36C52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464A4-EA35-4CBA-BFAC-A22F78684B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0369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137A39-6620-47BB-AF18-ABC11D14BC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9499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B9C621-663C-4E1A-BB3E-2EB8BD88F8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88136"/>
            <a:ext cx="10515600" cy="5088827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113928-E2BF-46CA-94F1-FC07721D83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AD042-D9EA-4ABE-A76F-4E5DFDDCABBE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1F6382-C6E7-4E30-AB70-AC9BE4CF1F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064A40-9F17-4B80-BC54-2E830AE84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464A4-EA35-4CBA-BFAC-A22F78684B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612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50B4C-2B38-47AF-91CB-38FF32859B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8DD146-3A7A-441A-AA30-352C08B923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A1A300-EB6A-42FD-BEB3-12B38F9BDA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AD042-D9EA-4ABE-A76F-4E5DFDDCABBE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6DD2FB-1AF6-438A-A2ED-AD35AB323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88BE49-4814-45F6-9270-1889E44E0C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464A4-EA35-4CBA-BFAC-A22F78684B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525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3C29E8-FEF9-481E-905B-D9CFA02B3D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F1F135-E017-420D-8441-CFFEEB80D5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770426-C52A-4ED9-9395-3DD1A05F6B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3A7D96-83E5-4048-93BF-41E47A265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AD042-D9EA-4ABE-A76F-4E5DFDDCABBE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655F61-5573-464B-9B81-12A0F0F589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E7A5DB-4788-4C06-9FDD-0BCBE3EEC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464A4-EA35-4CBA-BFAC-A22F78684B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696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64A22B-3283-4CE3-A6BD-4BD864DA44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055647-F7CE-4FC8-8CCC-9ED7859138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EE7259-5748-40FC-868A-4DFE78CD99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0CADA28-7596-4F4E-9A90-53DD8799BE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1B88BFE-839F-4089-A0ED-0D29AF7B6D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82844C-B2DE-4F0B-9D9D-7306828D9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AD042-D9EA-4ABE-A76F-4E5DFDDCABBE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BA771ED-D55F-4612-B9C9-531D4742B1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5655729-974C-4F63-8F0D-C96E6A8B5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464A4-EA35-4CBA-BFAC-A22F78684B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9251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30494-9B90-4E29-8629-99AB7CED44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F1F0E2B-58F1-40C4-AE35-759CBB6CD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AD042-D9EA-4ABE-A76F-4E5DFDDCABBE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73BEA-DAB4-45CE-AC66-C9E09B595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57F288-42D9-4A4E-9165-350BEA917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464A4-EA35-4CBA-BFAC-A22F78684B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57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EDEC1AB-8DEC-4B3C-8161-683F0F90BE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AD042-D9EA-4ABE-A76F-4E5DFDDCABBE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FAB6414-CFCE-4D45-BC7A-3E1F4B74AE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E4BA73-0E77-411C-879D-6AD41346F1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464A4-EA35-4CBA-BFAC-A22F78684B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91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17AEA-B36E-45E7-AF59-023B8A38AA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B79C8F-46DD-4F8A-9A99-9BF5A78722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DF57A4-B21D-423C-91DB-FE3E6EC963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594531-B751-4C95-A10A-1C50E8772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AD042-D9EA-4ABE-A76F-4E5DFDDCABBE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60729A-15F4-4CD8-BE2D-DDD9B0942F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F71AD5-BCA8-4C3D-8968-4F717439D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464A4-EA35-4CBA-BFAC-A22F78684B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057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137B9D-B645-453F-915B-5233584C7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9A73D02-DB08-4650-AE0B-C92F1C9475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C958A9-2B8B-493E-A73E-1292720218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A06C83-5830-41E5-8C5F-63B403F03D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AD042-D9EA-4ABE-A76F-4E5DFDDCABBE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BBA939-D3BD-4C8D-AF4C-A103AD9573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874BED-8575-4053-A59A-6D113E954D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464A4-EA35-4CBA-BFAC-A22F78684B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949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7FDE6CF-E36F-4496-A845-929041808B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92C632-993E-4000-A48C-D33460E5E2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57CB1-1024-405E-A226-44C608460F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9AD042-D9EA-4ABE-A76F-4E5DFDDCABBE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1174E9-0A15-4E4E-9CC9-CAB64BEE22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8F3CB8-84B5-423D-AD38-F28B02E176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A464A4-EA35-4CBA-BFAC-A22F78684B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804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75C0BC-05A4-49F4-A7F9-E0D04BEEB4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85519" y="2042093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WF on delay for TCI state switch and </a:t>
            </a:r>
            <a:r>
              <a:rPr lang="en-US" dirty="0" err="1"/>
              <a:t>SCell</a:t>
            </a:r>
            <a:r>
              <a:rPr lang="en-US" dirty="0"/>
              <a:t> activation with multiple TCI states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A14152B-CF87-4923-A156-62EE756D82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759719"/>
            <a:ext cx="9144000" cy="1655762"/>
          </a:xfrm>
        </p:spPr>
        <p:txBody>
          <a:bodyPr/>
          <a:lstStyle/>
          <a:p>
            <a:r>
              <a:rPr lang="en-US" dirty="0"/>
              <a:t>Qualcomm Incorporated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298A14-50D2-4471-9DF0-224D8FE5403E}"/>
              </a:ext>
            </a:extLst>
          </p:cNvPr>
          <p:cNvSpPr txBox="1"/>
          <p:nvPr/>
        </p:nvSpPr>
        <p:spPr>
          <a:xfrm>
            <a:off x="1728132" y="706994"/>
            <a:ext cx="88587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WG4 Meeting #89					</a:t>
            </a:r>
            <a:r>
              <a:rPr lang="en-US" dirty="0"/>
              <a:t>R4-1816678</a:t>
            </a:r>
          </a:p>
        </p:txBody>
      </p:sp>
    </p:spTree>
    <p:extLst>
      <p:ext uri="{BB962C8B-B14F-4D97-AF65-F5344CB8AC3E}">
        <p14:creationId xmlns:p14="http://schemas.microsoft.com/office/powerpoint/2010/main" val="1305612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5C9855-AA6D-4B90-BE0C-218BA1E7D7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Background: TCI States and Spatial Relation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9B73DA-F74D-4BEA-B882-781D825710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TCI states for DL channels PDCCH/PUCCH </a:t>
            </a:r>
          </a:p>
          <a:p>
            <a:pPr lvl="1"/>
            <a:r>
              <a:rPr lang="en-US" dirty="0"/>
              <a:t>Multiple TCI states can be configured </a:t>
            </a:r>
          </a:p>
          <a:p>
            <a:pPr lvl="1"/>
            <a:r>
              <a:rPr lang="en-US" dirty="0"/>
              <a:t>Depends on UE capability indication </a:t>
            </a:r>
          </a:p>
          <a:p>
            <a:pPr lvl="2"/>
            <a:r>
              <a:rPr lang="en-US" dirty="0"/>
              <a:t>RAN1 capability 2-4</a:t>
            </a:r>
          </a:p>
          <a:p>
            <a:pPr lvl="1"/>
            <a:endParaRPr lang="en-US" dirty="0"/>
          </a:p>
          <a:p>
            <a:r>
              <a:rPr lang="en-US" dirty="0"/>
              <a:t>Spatial Relation for UL channels PUCCH/PUSCH</a:t>
            </a:r>
          </a:p>
          <a:p>
            <a:pPr lvl="1"/>
            <a:r>
              <a:rPr lang="en-US" dirty="0"/>
              <a:t>Multiple spatial relations can be configured</a:t>
            </a:r>
          </a:p>
          <a:p>
            <a:pPr lvl="1"/>
            <a:r>
              <a:rPr lang="en-US" dirty="0"/>
              <a:t>Depends on UE capability</a:t>
            </a:r>
          </a:p>
          <a:p>
            <a:pPr lvl="2"/>
            <a:r>
              <a:rPr lang="en-US" dirty="0"/>
              <a:t>RAN1 capability 2-59 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89129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66552E-A162-4CF8-9FC5-4675D308F1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Switching Delay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30666E-F390-4E1A-B763-CC4CD42C47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gNodeB</a:t>
            </a:r>
            <a:r>
              <a:rPr lang="en-US" dirty="0"/>
              <a:t> can indicate the UE to switch its active TCI state</a:t>
            </a:r>
          </a:p>
          <a:p>
            <a:pPr lvl="1"/>
            <a:r>
              <a:rPr lang="en-US" dirty="0"/>
              <a:t>Both the old and new active TCI states will be from the set of RRC configured TCI states</a:t>
            </a:r>
          </a:p>
          <a:p>
            <a:pPr lvl="1"/>
            <a:r>
              <a:rPr lang="en-US" dirty="0"/>
              <a:t>Open items</a:t>
            </a:r>
          </a:p>
          <a:p>
            <a:pPr lvl="2"/>
            <a:r>
              <a:rPr lang="en-US" dirty="0"/>
              <a:t>Define delays associated with an active TCI state switch</a:t>
            </a:r>
          </a:p>
          <a:p>
            <a:pPr lvl="2"/>
            <a:r>
              <a:rPr lang="en-US" dirty="0"/>
              <a:t>Are interruptions needed on other active cells</a:t>
            </a:r>
          </a:p>
          <a:p>
            <a:pPr lvl="3"/>
            <a:r>
              <a:rPr lang="en-US" dirty="0"/>
              <a:t>If needed, duration of these interruptions</a:t>
            </a:r>
          </a:p>
          <a:p>
            <a:pPr lvl="3"/>
            <a:endParaRPr lang="en-US" dirty="0"/>
          </a:p>
          <a:p>
            <a:r>
              <a:rPr lang="en-US" dirty="0"/>
              <a:t>Interested companies to provide inputs to above open items in RAN4#90</a:t>
            </a:r>
          </a:p>
        </p:txBody>
      </p:sp>
    </p:spTree>
    <p:extLst>
      <p:ext uri="{BB962C8B-B14F-4D97-AF65-F5344CB8AC3E}">
        <p14:creationId xmlns:p14="http://schemas.microsoft.com/office/powerpoint/2010/main" val="5383692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53B58E-020D-43EE-A7EE-058557E33B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Scell</a:t>
            </a:r>
            <a:r>
              <a:rPr lang="en-US" dirty="0"/>
              <a:t> Activation in FR2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5A9EEB-E5D8-4524-B9CA-E1920E08EA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the scenario where the </a:t>
            </a:r>
            <a:r>
              <a:rPr lang="en-US" dirty="0" err="1"/>
              <a:t>SCell</a:t>
            </a:r>
            <a:r>
              <a:rPr lang="en-US" dirty="0"/>
              <a:t> is first cell on the band </a:t>
            </a:r>
          </a:p>
          <a:p>
            <a:pPr lvl="2"/>
            <a:r>
              <a:rPr lang="en-US" dirty="0"/>
              <a:t> FR1 + FR2 CA:  </a:t>
            </a:r>
            <a:r>
              <a:rPr lang="en-US" dirty="0" err="1"/>
              <a:t>Pcell</a:t>
            </a:r>
            <a:r>
              <a:rPr lang="en-US" dirty="0"/>
              <a:t> (or </a:t>
            </a:r>
            <a:r>
              <a:rPr lang="en-US" dirty="0" err="1"/>
              <a:t>Pscell</a:t>
            </a:r>
            <a:r>
              <a:rPr lang="en-US" dirty="0"/>
              <a:t> in FR1) + </a:t>
            </a:r>
            <a:r>
              <a:rPr lang="en-US" dirty="0" err="1"/>
              <a:t>Scell</a:t>
            </a:r>
            <a:r>
              <a:rPr lang="en-US" dirty="0"/>
              <a:t> in FR2</a:t>
            </a:r>
          </a:p>
          <a:p>
            <a:pPr marL="914400" lvl="2" indent="0">
              <a:buNone/>
            </a:pPr>
            <a:endParaRPr lang="en-US" dirty="0"/>
          </a:p>
          <a:p>
            <a:pPr lvl="2"/>
            <a:endParaRPr lang="en-US" dirty="0"/>
          </a:p>
          <a:p>
            <a:r>
              <a:rPr lang="en-US" dirty="0"/>
              <a:t>If UE is configured with multiple TCI states/Spatial Relations</a:t>
            </a:r>
          </a:p>
          <a:p>
            <a:pPr lvl="1"/>
            <a:r>
              <a:rPr lang="en-US" dirty="0" err="1"/>
              <a:t>Scell</a:t>
            </a:r>
            <a:r>
              <a:rPr lang="en-US" dirty="0"/>
              <a:t> activation command comes via MAC-CE</a:t>
            </a:r>
          </a:p>
          <a:p>
            <a:pPr lvl="1"/>
            <a:r>
              <a:rPr lang="en-US" dirty="0"/>
              <a:t>Open Items</a:t>
            </a:r>
          </a:p>
          <a:p>
            <a:pPr lvl="2"/>
            <a:r>
              <a:rPr lang="en-US" dirty="0"/>
              <a:t>Procedure for down selecting to one active TCI state and spatial relation</a:t>
            </a:r>
          </a:p>
          <a:p>
            <a:pPr lvl="2"/>
            <a:r>
              <a:rPr lang="en-US" dirty="0"/>
              <a:t>Order of procedure between </a:t>
            </a:r>
            <a:r>
              <a:rPr lang="en-US" dirty="0" err="1"/>
              <a:t>Scell</a:t>
            </a:r>
            <a:r>
              <a:rPr lang="en-US" dirty="0"/>
              <a:t> activation and TCI (spatial relation) selection</a:t>
            </a:r>
          </a:p>
          <a:p>
            <a:pPr lvl="2"/>
            <a:r>
              <a:rPr lang="en-US" dirty="0"/>
              <a:t>Total delay required for all these procedures</a:t>
            </a:r>
          </a:p>
        </p:txBody>
      </p:sp>
    </p:spTree>
    <p:extLst>
      <p:ext uri="{BB962C8B-B14F-4D97-AF65-F5344CB8AC3E}">
        <p14:creationId xmlns:p14="http://schemas.microsoft.com/office/powerpoint/2010/main" val="4273878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6CF1AD21-7792-495A-B399-683A4CA0359B}" vid="{973F767A-AFC4-4B90-BBDC-CDCBAD5A14C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2348</TotalTime>
  <Words>223</Words>
  <Application>Microsoft Office PowerPoint</Application>
  <PresentationFormat>Widescreen</PresentationFormat>
  <Paragraphs>33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WF on delay for TCI state switch and SCell activation with multiple TCI states</vt:lpstr>
      <vt:lpstr>Background: TCI States and Spatial Relation</vt:lpstr>
      <vt:lpstr>Switching Delay</vt:lpstr>
      <vt:lpstr>Scell Activation in FR2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delay for TCI state switch and SCell activation with multiple TCI states</dc:title>
  <dc:creator>Awlok</dc:creator>
  <cp:lastModifiedBy>Josan, Awlok</cp:lastModifiedBy>
  <cp:revision>12</cp:revision>
  <dcterms:created xsi:type="dcterms:W3CDTF">2018-11-14T02:54:28Z</dcterms:created>
  <dcterms:modified xsi:type="dcterms:W3CDTF">2018-11-16T00:45:16Z</dcterms:modified>
</cp:coreProperties>
</file>