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napToGrid="0">
      <p:cViewPr varScale="1">
        <p:scale>
          <a:sx n="90" d="100"/>
          <a:sy n="90" d="100"/>
        </p:scale>
        <p:origin x="53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20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3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1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28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71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17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51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5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32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57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2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4B5C7-C052-4C74-A2F1-B666D8F43E2C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8524F-A647-45E6-86D2-BEB03C07D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73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933" y="2079097"/>
            <a:ext cx="10295467" cy="2387600"/>
          </a:xfrm>
        </p:spPr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phase discontinuity issue for performance requirement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58772"/>
            <a:ext cx="9144000" cy="1655762"/>
          </a:xfrm>
        </p:spPr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24840" y="325036"/>
            <a:ext cx="109423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#89</a:t>
            </a:r>
            <a:r>
              <a:rPr lang="en-US" altLang="sv-SE" sz="2400" b="1" dirty="0">
                <a:cs typeface="Arial" panose="020B0604020202020204" pitchFamily="34" charset="0"/>
              </a:rPr>
              <a:t> Meeting	                                                                </a:t>
            </a:r>
            <a:r>
              <a:rPr lang="en-US" altLang="sv-SE" sz="2400" b="1" dirty="0" err="1" smtClean="0">
                <a:cs typeface="Arial" panose="020B0604020202020204" pitchFamily="34" charset="0"/>
              </a:rPr>
              <a:t>R4</a:t>
            </a:r>
            <a:r>
              <a:rPr lang="en-US" altLang="sv-SE" sz="2400" b="1" dirty="0" smtClean="0">
                <a:cs typeface="Arial" panose="020B0604020202020204" pitchFamily="34" charset="0"/>
              </a:rPr>
              <a:t>-1816612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Spokane, USA, 12 – 16 November 2018</a:t>
            </a:r>
          </a:p>
          <a:p>
            <a:pPr>
              <a:buNone/>
            </a:pPr>
            <a:r>
              <a:rPr lang="en-GB" altLang="sv-SE" sz="2400" b="1" dirty="0">
                <a:cs typeface="Arial" panose="020B0604020202020204" pitchFamily="34" charset="0"/>
              </a:rPr>
              <a:t>Agenda </a:t>
            </a:r>
            <a:r>
              <a:rPr lang="en-GB" altLang="sv-SE" sz="2400" b="1" dirty="0" smtClean="0">
                <a:cs typeface="Arial" panose="020B0604020202020204" pitchFamily="34" charset="0"/>
              </a:rPr>
              <a:t>7.6.4.3.2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576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5785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0000"/>
            <a:ext cx="10515600" cy="4906963"/>
          </a:xfrm>
        </p:spPr>
        <p:txBody>
          <a:bodyPr/>
          <a:lstStyle/>
          <a:p>
            <a:r>
              <a:rPr lang="en-US" dirty="0" smtClean="0"/>
              <a:t>Phase discontinuity issue has been identified [1, 2] for intra-band </a:t>
            </a:r>
            <a:r>
              <a:rPr lang="en-US" dirty="0" err="1" smtClean="0"/>
              <a:t>EN</a:t>
            </a:r>
            <a:r>
              <a:rPr lang="en-US" dirty="0" smtClean="0"/>
              <a:t>-DC, intra-band CA with a single PA reference architecture.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029" y="3012022"/>
            <a:ext cx="566480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18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18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2333"/>
            <a:ext cx="10515600" cy="4864630"/>
          </a:xfrm>
        </p:spPr>
        <p:txBody>
          <a:bodyPr/>
          <a:lstStyle/>
          <a:p>
            <a:r>
              <a:rPr lang="en-US" dirty="0" smtClean="0"/>
              <a:t>Some configurations that cause a phase discontinuity have been identified [3].</a:t>
            </a:r>
          </a:p>
        </p:txBody>
      </p:sp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69" y="2754252"/>
            <a:ext cx="6126163" cy="301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794192"/>
              </p:ext>
            </p:extLst>
          </p:nvPr>
        </p:nvGraphicFramePr>
        <p:xfrm>
          <a:off x="5997038" y="4722498"/>
          <a:ext cx="6225125" cy="106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Visio" r:id="rId4" imgW="10431617" imgH="1775513" progId="Visio.Drawing.15">
                  <p:embed/>
                </p:oleObj>
              </mc:Choice>
              <mc:Fallback>
                <p:oleObj name="Visio" r:id="rId4" imgW="10431617" imgH="177551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7038" y="4722498"/>
                        <a:ext cx="6225125" cy="10614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1729" y="5841941"/>
            <a:ext cx="5964237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Figure 1. Practical scenarios of phase discontinuity in an intra-band </a:t>
            </a:r>
            <a:r>
              <a:rPr kumimoji="0" lang="en-GB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EN</a:t>
            </a:r>
            <a:r>
              <a:rPr kumimoji="0" lang="en-GB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-DC operation with a single PA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184329" y="5841941"/>
            <a:ext cx="416947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sz="14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 Figure 2. A phase discontinuity case in the middle of NR due to frequency hopping in LTE</a:t>
            </a:r>
            <a:r>
              <a:rPr kumimoji="0" lang="en-GB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1798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18"/>
            <a:ext cx="10515600" cy="1325563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 smtClean="0"/>
              <a:t>In performance requirement, configurations shall be defined such that </a:t>
            </a:r>
            <a:r>
              <a:rPr lang="en-US" dirty="0" err="1" smtClean="0"/>
              <a:t>UE</a:t>
            </a:r>
            <a:r>
              <a:rPr lang="en-US" dirty="0" smtClean="0"/>
              <a:t> does not have a phase discontinuity issue.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750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RP-180679</a:t>
            </a:r>
            <a:r>
              <a:rPr lang="en-US" dirty="0"/>
              <a:t>, </a:t>
            </a:r>
            <a:r>
              <a:rPr lang="en-US" dirty="0" smtClean="0"/>
              <a:t>“Discrepancy </a:t>
            </a:r>
            <a:r>
              <a:rPr lang="en-US" dirty="0"/>
              <a:t>between </a:t>
            </a:r>
            <a:r>
              <a:rPr lang="en-US" dirty="0" err="1"/>
              <a:t>RAN1</a:t>
            </a:r>
            <a:r>
              <a:rPr lang="en-US" dirty="0"/>
              <a:t> and </a:t>
            </a:r>
            <a:r>
              <a:rPr lang="en-US" dirty="0" err="1"/>
              <a:t>RAN4</a:t>
            </a:r>
            <a:r>
              <a:rPr lang="en-US" dirty="0"/>
              <a:t> power control decisions”, </a:t>
            </a:r>
            <a:r>
              <a:rPr lang="en-US" dirty="0" err="1" smtClean="0"/>
              <a:t>RANP#80</a:t>
            </a:r>
            <a:r>
              <a:rPr lang="en-US" dirty="0" smtClean="0"/>
              <a:t>, Qualcomm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R1</a:t>
            </a:r>
            <a:r>
              <a:rPr lang="en-US" dirty="0" smtClean="0"/>
              <a:t>-1809992</a:t>
            </a:r>
            <a:r>
              <a:rPr lang="en-US" dirty="0"/>
              <a:t>, “LS on NR-LTE Co-existence”, </a:t>
            </a:r>
            <a:r>
              <a:rPr lang="en-US" dirty="0" err="1"/>
              <a:t>RAN1#94</a:t>
            </a:r>
            <a:r>
              <a:rPr lang="en-US" dirty="0"/>
              <a:t>, Intel, </a:t>
            </a:r>
            <a:r>
              <a:rPr lang="en-US" dirty="0" smtClean="0"/>
              <a:t>LG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R4</a:t>
            </a:r>
            <a:r>
              <a:rPr lang="en-US" dirty="0" smtClean="0"/>
              <a:t>-1814558, </a:t>
            </a:r>
            <a:r>
              <a:rPr lang="en-US" dirty="0"/>
              <a:t>“Phase discontinuity issue in intra-band </a:t>
            </a:r>
            <a:r>
              <a:rPr lang="en-US" dirty="0" err="1"/>
              <a:t>EN</a:t>
            </a:r>
            <a:r>
              <a:rPr lang="en-US" dirty="0"/>
              <a:t>-DC with 1-PA”, </a:t>
            </a:r>
            <a:r>
              <a:rPr lang="en-US" dirty="0" err="1" smtClean="0"/>
              <a:t>RAN4#89</a:t>
            </a:r>
            <a:r>
              <a:rPr lang="en-US" dirty="0" smtClean="0"/>
              <a:t>, Intel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303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155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SimSun</vt:lpstr>
      <vt:lpstr>SimSun</vt:lpstr>
      <vt:lpstr>Arial</vt:lpstr>
      <vt:lpstr>Calibri</vt:lpstr>
      <vt:lpstr>Calibri Light</vt:lpstr>
      <vt:lpstr>Times New Roman</vt:lpstr>
      <vt:lpstr>Office Theme</vt:lpstr>
      <vt:lpstr>Microsoft Visio Drawing</vt:lpstr>
      <vt:lpstr>WF on phase discontinuity issue for performance requirement</vt:lpstr>
      <vt:lpstr>Background</vt:lpstr>
      <vt:lpstr>Background</vt:lpstr>
      <vt:lpstr>Way forward</vt:lpstr>
      <vt:lpstr>References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phase discontinuity issue</dc:title>
  <dc:creator>Kim, Jiwoo</dc:creator>
  <cp:keywords>CTPClassification=CTP_NT</cp:keywords>
  <cp:lastModifiedBy>Kim, Jiwoo</cp:lastModifiedBy>
  <cp:revision>16</cp:revision>
  <dcterms:created xsi:type="dcterms:W3CDTF">2018-11-15T22:42:06Z</dcterms:created>
  <dcterms:modified xsi:type="dcterms:W3CDTF">2018-11-16T01:54:20Z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4d183b6f-162e-4ca7-8e2a-582f0b5222fe</vt:lpwstr>
  </property>
  <property fmtid="{D5CDD505-2E9C-101B-9397-08002B2CF9AE}" pid="3" name="CTP_TimeStamp">
    <vt:lpwstr>2018-11-16 01:54:20Z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