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0378C-85C6-4546-AC62-35D6A6F43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BA1C3F-7FB2-4C68-8F85-46C7E792D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8576B-6252-41F4-B90C-102BC709A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C5AEB-7E67-4233-9E7D-071C4F00D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4AC8E-8376-45E8-AA5C-C3867C35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809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A1FE4-56F9-4127-A44B-B94DD34F8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570D02-9AE2-49E2-891B-49E72266CF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F5FBD-D1D0-4E7F-8604-29141EBF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08A1-BF62-4FC8-A03B-791698AA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23301B-9BFA-489A-A447-EABB97C87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5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7292D6-834C-4AAB-9450-0D42942B6F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162553-FF7C-49B1-B104-CA36150DA9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3AC7A-0B6B-4A8C-9F5C-DF28B9234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D17D24-046F-41F4-9327-915BF3512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7B4F0-9C7A-4CAD-B9BC-72AF89811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73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6BA4A-213F-49C7-8C38-720C267A0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252D2-1C70-4923-B76D-471226B34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EA2FA-5C65-489C-866B-D521FC63C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A2B34-2001-4C4D-9F79-B7EBBDCB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0C011-7D68-4713-BF76-CD79C46C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4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4D323-C802-4174-A4B1-C4515912B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1A9375-F256-4C0F-AC64-C8E411E29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6F74F-2535-4867-A473-ACA5B59AB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082AE-3D2D-41CE-A511-131592BB0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86B91-3E00-4A51-940D-50B8568F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69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835EC-B578-4334-89A2-471DB171C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CD274-554A-4FD4-A495-AB8CF85C8D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6E300E-3EF3-4679-924F-9918A89CA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8AA51-7883-4E13-94E2-5D476DDAE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ACAD03-6DC9-4BB3-91BF-C8ACE0827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510E85-E0BA-4B3D-9594-0811E3D98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30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77CD3-F13D-42E9-BA37-B9CFD35AC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D1918-91F4-4AF4-8AFE-2F265F7DE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DA10D6-E362-4182-8CC6-17C403946B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6FA6C0-7DEA-46C0-BE7D-C8CAA2C423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84EB78-EF31-4CAD-B453-0F7E5C28D6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5E6EE3-573A-4E62-88CF-805DD3AB1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6B92AA-E7C2-4295-B25C-72055B273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8EF86F-32B6-41C7-8557-D84DF281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61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A003-E385-41C0-8CE8-F1F2B4264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5BCFD-0324-4BC6-92B2-B271CA174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578DB8-1AC2-49CC-A66B-3319C3359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978319-8386-45D2-92F4-3E88B5301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59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8CA9E3-38BB-45B8-9CEC-710CD00BC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E5BA9-906D-41D3-A3C3-F5633FCEA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7987E-B976-41F3-9004-C17B1B697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65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B52B1-B003-4B9F-880E-97DAC3F3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C403C-3D76-43D9-BB95-0C454779A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77A9D0-82AE-411B-B367-EC4DCE581D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195B6-342B-4A6E-AF6B-B21234286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9D8FA-89FD-43D8-8FFE-99C9F0BAE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D2042-BF01-47EC-A204-D27E079F6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74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5BD5F-8047-4680-BAD3-C57F8E588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05B7F-8F33-4B91-957D-E63171EC9B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49387-C277-4515-9B98-069E9298CB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628A25-FDD2-42A5-9A88-25D53081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E2FD6C-EC9C-4F3A-A50B-A77AD7FD8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312B3-D847-4F3C-856F-3C828BAA1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89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1E8306-19C6-4480-B932-34C6B5CE8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5E461-687C-404A-8976-4DC3F39F3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BEDD9-6ADE-42C5-88A5-B1A57FDD75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23DA6-B68C-4218-A796-A90DAAE0F0D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1C1E9-BD5F-4B46-900A-AC296A54F0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5D7DE-0E22-49F5-9449-FF068BBEC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AEEEA-FF9B-4CE6-944F-45B9A60ED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3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974F3-8166-496B-8745-71CFC2D86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 dirty="0" err="1"/>
              <a:t>Pcmax</a:t>
            </a:r>
            <a:r>
              <a:rPr lang="en-US" dirty="0"/>
              <a:t> for LTE V2X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D29E-97AF-4775-A9E6-BF9B160ADA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6F6A5E-DFE1-4F05-8AF5-CD8E7EBFA11E}"/>
              </a:ext>
            </a:extLst>
          </p:cNvPr>
          <p:cNvSpPr txBox="1"/>
          <p:nvPr/>
        </p:nvSpPr>
        <p:spPr>
          <a:xfrm>
            <a:off x="9563450" y="276837"/>
            <a:ext cx="161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R4-1816595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007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0CC82-B665-4FA4-8324-E4108D88D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0BECA-DBA1-49C2-ACC3-8F48E01F8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 SAR constraint for most of LTE V2X </a:t>
            </a:r>
            <a:r>
              <a:rPr lang="en-US" dirty="0" err="1"/>
              <a:t>Ues</a:t>
            </a:r>
            <a:endParaRPr lang="en-US" dirty="0"/>
          </a:p>
          <a:p>
            <a:r>
              <a:rPr lang="en-US" dirty="0"/>
              <a:t>Yet for </a:t>
            </a:r>
            <a:r>
              <a:rPr lang="en-US" dirty="0" err="1"/>
              <a:t>interband</a:t>
            </a:r>
            <a:r>
              <a:rPr lang="en-US" dirty="0"/>
              <a:t> E-UTRA and V2X, when V2X and E-UTRA uplink transmissions overlap, the total output power over 2 bands is limited at 23dBm for power class 3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dirty="0"/>
              <a:t>P</a:t>
            </a:r>
            <a:r>
              <a:rPr lang="en-GB" baseline="-25000" dirty="0"/>
              <a:t>CMAX_H </a:t>
            </a:r>
            <a:r>
              <a:rPr lang="en-GB" dirty="0"/>
              <a:t>(</a:t>
            </a:r>
            <a:r>
              <a:rPr lang="en-GB" i="1" dirty="0" err="1"/>
              <a:t>p,q</a:t>
            </a:r>
            <a:r>
              <a:rPr lang="en-GB" dirty="0"/>
              <a:t>) = MIN {10 log</a:t>
            </a:r>
            <a:r>
              <a:rPr lang="en-GB" baseline="-25000" dirty="0"/>
              <a:t>10</a:t>
            </a:r>
            <a:r>
              <a:rPr lang="en-GB" dirty="0"/>
              <a:t> [</a:t>
            </a:r>
            <a:r>
              <a:rPr lang="en-GB" dirty="0" err="1"/>
              <a:t>p</a:t>
            </a:r>
            <a:r>
              <a:rPr lang="en-GB" baseline="-25000" dirty="0" err="1"/>
              <a:t>CMAX_H,</a:t>
            </a:r>
            <a:r>
              <a:rPr lang="en-GB" i="1" baseline="-25000" dirty="0" err="1"/>
              <a:t>c,E</a:t>
            </a:r>
            <a:r>
              <a:rPr lang="en-GB" i="1" baseline="-25000" dirty="0"/>
              <a:t>-UTRA</a:t>
            </a:r>
            <a:r>
              <a:rPr lang="en-GB" baseline="-25000" dirty="0"/>
              <a:t> </a:t>
            </a:r>
            <a:r>
              <a:rPr lang="en-GB" dirty="0"/>
              <a:t>(</a:t>
            </a:r>
            <a:r>
              <a:rPr lang="en-GB" i="1" dirty="0"/>
              <a:t>p</a:t>
            </a:r>
            <a:r>
              <a:rPr lang="en-GB" dirty="0"/>
              <a:t>) + p</a:t>
            </a:r>
            <a:r>
              <a:rPr lang="en-GB" baseline="-25000" dirty="0"/>
              <a:t>CMAX_H,</a:t>
            </a:r>
            <a:r>
              <a:rPr lang="en-GB" i="1" baseline="-25000" dirty="0"/>
              <a:t>c,V2X</a:t>
            </a:r>
            <a:r>
              <a:rPr lang="en-GB" baseline="-25000" dirty="0"/>
              <a:t> </a:t>
            </a:r>
            <a:r>
              <a:rPr lang="en-GB" dirty="0"/>
              <a:t>(</a:t>
            </a:r>
            <a:r>
              <a:rPr lang="en-GB" i="1" dirty="0"/>
              <a:t>q</a:t>
            </a:r>
            <a:r>
              <a:rPr lang="en-GB" dirty="0"/>
              <a:t>)], </a:t>
            </a:r>
            <a:r>
              <a:rPr lang="en-GB" dirty="0" err="1"/>
              <a:t>P</a:t>
            </a:r>
            <a:r>
              <a:rPr lang="en-GB" baseline="-25000" dirty="0" err="1"/>
              <a:t>PowerClass</a:t>
            </a:r>
            <a:r>
              <a:rPr lang="en-GB" dirty="0"/>
              <a:t>}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48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48E85-9D00-4E4C-9E5A-4D526B4B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58FE1-C1D9-421D-A9C8-D50C21C49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agree that  when V2X and E-UTRA uplink transmissions overlap the UE total output should not be limited to 23dBm.</a:t>
            </a:r>
          </a:p>
          <a:p>
            <a:r>
              <a:rPr lang="en-US" dirty="0"/>
              <a:t>RAN4 also realizes that for some region, regulatory require the total output power should be less than 23dBm, regardless of power class.</a:t>
            </a:r>
          </a:p>
          <a:p>
            <a:r>
              <a:rPr lang="en-US" dirty="0"/>
              <a:t>FFS how to capture this in TS 36.101</a:t>
            </a:r>
          </a:p>
        </p:txBody>
      </p:sp>
    </p:spTree>
    <p:extLst>
      <p:ext uri="{BB962C8B-B14F-4D97-AF65-F5344CB8AC3E}">
        <p14:creationId xmlns:p14="http://schemas.microsoft.com/office/powerpoint/2010/main" val="350267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145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Pcmax for LTE V2X</vt:lpstr>
      <vt:lpstr>Background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Pcmax for LTE V2X</dc:title>
  <dc:creator>Viet Nguyen</dc:creator>
  <cp:lastModifiedBy>Viet Nguyen</cp:lastModifiedBy>
  <cp:revision>4</cp:revision>
  <dcterms:created xsi:type="dcterms:W3CDTF">2018-11-15T08:02:33Z</dcterms:created>
  <dcterms:modified xsi:type="dcterms:W3CDTF">2018-11-15T20:48:35Z</dcterms:modified>
</cp:coreProperties>
</file>