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5" r:id="rId3"/>
    <p:sldId id="269" r:id="rId4"/>
    <p:sldId id="266" r:id="rId5"/>
    <p:sldId id="261" r:id="rId6"/>
    <p:sldId id="270" r:id="rId7"/>
    <p:sldId id="27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 autoAdjust="0"/>
  </p:normalViewPr>
  <p:slideViewPr>
    <p:cSldViewPr>
      <p:cViewPr varScale="1">
        <p:scale>
          <a:sx n="106" d="100"/>
          <a:sy n="106" d="100"/>
        </p:scale>
        <p:origin x="175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EB6D5-6739-435D-A85C-D06184D8CFD2}" type="datetimeFigureOut">
              <a:rPr lang="zh-CN" altLang="en-US" smtClean="0"/>
              <a:t>2018/11/15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17D89-56C5-4CE4-B957-7AE3B748B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43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7D89-56C5-4CE4-B957-7AE3B748B9D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86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904656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#89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Washington, USA, 12 – 16 November,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Huawei, HiSilicon, …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8Rx demodulation and CSI tests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R4-1816383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Applicability rule - Control and Data Channel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3400" dirty="0"/>
              <a:t>For 8Rx capable UEs without any 2Rx supported RF but with 4Rx supported RF bands:</a:t>
            </a:r>
            <a:endParaRPr lang="en-US" sz="3400" dirty="0"/>
          </a:p>
          <a:p>
            <a:pPr lvl="1"/>
            <a:r>
              <a:rPr lang="en-US" sz="3000" dirty="0"/>
              <a:t>For all test cases </a:t>
            </a:r>
            <a:r>
              <a:rPr lang="en-GB" sz="3000" dirty="0"/>
              <a:t>specified in 8.2 to 8.8 for control channel with 2Rx</a:t>
            </a:r>
            <a:r>
              <a:rPr lang="en-GB" sz="3000" i="1" dirty="0"/>
              <a:t> </a:t>
            </a:r>
          </a:p>
          <a:p>
            <a:pPr lvl="2"/>
            <a:r>
              <a:rPr lang="en-GB" sz="2200" dirty="0"/>
              <a:t>UE is tested on any of the 4Rx supported RF bands, where the SNR requirements specified with 2Rx should be tightened by 1.5dB</a:t>
            </a:r>
          </a:p>
          <a:p>
            <a:pPr lvl="1"/>
            <a:endParaRPr lang="en-GB" sz="3000" dirty="0">
              <a:solidFill>
                <a:srgbClr val="92D050"/>
              </a:solidFill>
            </a:endParaRPr>
          </a:p>
          <a:p>
            <a:pPr lvl="1"/>
            <a:r>
              <a:rPr lang="en-US" altLang="zh-CN" sz="3000" dirty="0"/>
              <a:t>All single carrier tests specified in 8.2 to 8.8 with 2Rx for PDSCH are tested on </a:t>
            </a:r>
          </a:p>
          <a:p>
            <a:pPr lvl="2"/>
            <a:r>
              <a:rPr lang="en-US" altLang="zh-CN" sz="2600" dirty="0"/>
              <a:t>Any of the 4Rx supported RF bands by duplicating the fading channel from each Tx antenna and add independent noise for each Rx antenna as 2x2 or 4x2</a:t>
            </a:r>
          </a:p>
          <a:p>
            <a:pPr lvl="2"/>
            <a:r>
              <a:rPr lang="en-US" altLang="zh-CN" sz="2600" dirty="0"/>
              <a:t>SNR requirement specified with 2Rx should </a:t>
            </a:r>
            <a:r>
              <a:rPr lang="en-US" altLang="zh-CN" sz="2600"/>
              <a:t>be tightened by 1.5dB</a:t>
            </a:r>
            <a:endParaRPr lang="en-US" altLang="zh-CN" sz="2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PDSCH demodulation performance tests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Introduce 8Rx demodulation test(s)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/>
              <a:t>TM9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/>
              <a:t>Rank 8</a:t>
            </a:r>
            <a:endParaRPr lang="en-US" altLang="zh-CN" dirty="0">
              <a:solidFill>
                <a:srgbClr val="FFC000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/>
              <a:t>16QAM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/>
              <a:t>EPA5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/>
              <a:t>Duplex mode</a:t>
            </a:r>
          </a:p>
          <a:p>
            <a:pPr lvl="2"/>
            <a:r>
              <a:rPr lang="en-US" altLang="zh-CN" dirty="0"/>
              <a:t>TDD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14336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Simulation is needed for the largest bandwidth 20MHz+20MHz for CA combinations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26368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SDR test -1</a:t>
            </a:r>
            <a:endParaRPr lang="zh-CN" altLang="en-US" sz="3600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54461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64QAM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dirty="0"/>
              <a:t>Rank: 8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dirty="0" err="1"/>
              <a:t>Tx</a:t>
            </a:r>
            <a:r>
              <a:rPr lang="en-US" altLang="zh-CN" dirty="0"/>
              <a:t> EVM: 6%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altLang="zh-CN" dirty="0"/>
              <a:t>MCS 24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256QAM</a:t>
            </a:r>
          </a:p>
          <a:p>
            <a:pPr lvl="1">
              <a:spcBef>
                <a:spcPts val="0"/>
              </a:spcBef>
            </a:pPr>
            <a:r>
              <a:rPr lang="en-US" altLang="zh-CN" dirty="0"/>
              <a:t>Rank: 8</a:t>
            </a:r>
          </a:p>
          <a:p>
            <a:pPr lvl="1">
              <a:spcBef>
                <a:spcPts val="0"/>
              </a:spcBef>
            </a:pPr>
            <a:r>
              <a:rPr lang="en-US" altLang="zh-CN" dirty="0" err="1"/>
              <a:t>Tx</a:t>
            </a:r>
            <a:r>
              <a:rPr lang="en-US" altLang="zh-CN" dirty="0"/>
              <a:t> EVM: 3%</a:t>
            </a:r>
          </a:p>
          <a:p>
            <a:pPr lvl="1">
              <a:spcBef>
                <a:spcPts val="0"/>
              </a:spcBef>
            </a:pPr>
            <a:r>
              <a:rPr lang="en-US" altLang="zh-CN" dirty="0"/>
              <a:t>MCS21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64088" y="191683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807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SDR test -2</a:t>
            </a:r>
            <a:endParaRPr lang="zh-CN" altLang="en-US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028" y="2060848"/>
            <a:ext cx="8326640" cy="338437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83568" y="1417638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Test applicability rule for SDR test with 2/4 Rx: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7278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CQI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CQI reporting definition under AWGN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TM9 rank 4</a:t>
            </a:r>
          </a:p>
        </p:txBody>
      </p:sp>
    </p:spTree>
    <p:extLst>
      <p:ext uri="{BB962C8B-B14F-4D97-AF65-F5344CB8AC3E}">
        <p14:creationId xmlns:p14="http://schemas.microsoft.com/office/powerpoint/2010/main" val="3065827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8560</TotalTime>
  <Words>219</Words>
  <Application>Microsoft Office PowerPoint</Application>
  <PresentationFormat>On-screen Show (4:3)</PresentationFormat>
  <Paragraphs>38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 Unicode MS</vt:lpstr>
      <vt:lpstr>宋体</vt:lpstr>
      <vt:lpstr>Arial</vt:lpstr>
      <vt:lpstr>Calibri</vt:lpstr>
      <vt:lpstr>Office 主题</vt:lpstr>
      <vt:lpstr>3GPP TSG-RAN WG4 Meeting #89  Spokane, Washington, USA, 12 – 16 November, 2018</vt:lpstr>
      <vt:lpstr>Applicability rule - Control and Data Channel</vt:lpstr>
      <vt:lpstr>PDSCH demodulation performance tests</vt:lpstr>
      <vt:lpstr>CA test</vt:lpstr>
      <vt:lpstr>SDR test -1</vt:lpstr>
      <vt:lpstr>SDR test -2</vt:lpstr>
      <vt:lpstr>CQI test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Taemin Kim</cp:lastModifiedBy>
  <cp:revision>243</cp:revision>
  <dcterms:created xsi:type="dcterms:W3CDTF">2016-01-12T08:39:50Z</dcterms:created>
  <dcterms:modified xsi:type="dcterms:W3CDTF">2018-11-16T01:53:21Z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(3)PZ5MfLz/H6LSNoKms2zvE2ejiSzrEo7LbRHGSNEzlQZ2ob738kY7tXFoJ/ZKxyvlGcpYXXr9
GF7SOTPv0oQwchYOfXuPaBjnY7j4C7FDO4FLg0U9wNZy2SSKprEJ5+VkUxoeBJ9xIXLz4GGL
0ZnCLOmxRhyRpPLl/sY7Ay/j08VFK5ZDfvI245AefAAKxY3AU56oM7/+6iP2JSLeFE83usEJ
sO997W4hXTNH0uDO98</vt:lpwstr>
  </property>
  <property fmtid="{D5CDD505-2E9C-101B-9397-08002B2CF9AE}" pid="3" name="_2015_ms_pID_7253431">
    <vt:lpwstr>1sne00Vz66POyy3TPmkgiiD3cGG0jNDjGfwSg8CAsWxgz7sSRvOmCK
ct4e68EPCoeq4nVd8NmIRUYn5MnDb8AWSVm1ka4W/XUeyk69k7xUs1mwpN65GRf9gJChFPZL
1Fi0xUTWvySbUTBNwTGPdQVc8F0qHvpj2z9vyLiTzRmfiMMIuAsp5bgUqXNO7S4YW/9MeMSs
1PGtKImGCspK57XKUU+772OXZYdXXOsrbICE</vt:lpwstr>
  </property>
  <property fmtid="{D5CDD505-2E9C-101B-9397-08002B2CF9AE}" pid="4" name="_2015_ms_pID_7253432">
    <vt:lpwstr>OMFW0Odimay/MmxTPT/A1yYFTWvvN6w8w7mP
KU1IMyFuqR5AT7W4J4TnvcXfAznaEaoyuxt52efXv9RDbvPh9kk=</vt:lpwstr>
  </property>
  <property fmtid="{D5CDD505-2E9C-101B-9397-08002B2CF9AE}" pid="5" name="TitusGUID">
    <vt:lpwstr>424ac743-d9cd-4118-8cfc-2fdbaff95540</vt:lpwstr>
  </property>
  <property fmtid="{D5CDD505-2E9C-101B-9397-08002B2CF9AE}" pid="6" name="CTP_TimeStamp">
    <vt:lpwstr>2018-05-24 04:11:12Z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1539330588</vt:lpwstr>
  </property>
</Properties>
</file>