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8" r:id="rId4"/>
    <p:sldId id="283" r:id="rId5"/>
    <p:sldId id="284" r:id="rId6"/>
    <p:sldId id="285" r:id="rId7"/>
    <p:sldId id="274" r:id="rId8"/>
    <p:sldId id="27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176" autoAdjust="0"/>
  </p:normalViewPr>
  <p:slideViewPr>
    <p:cSldViewPr>
      <p:cViewPr varScale="1">
        <p:scale>
          <a:sx n="101" d="100"/>
          <a:sy n="101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5C12C807-0F41-4F88-B5EF-C68FCD246F3E}"/>
    <pc:docChg chg="undo custSel delSld modSld">
      <pc:chgData name="Mueller, Axel (Nokia - FR/Paris-Saclay)" userId="6b065ed8-40bf-4bd7-b1e4-242bb2fb76f9" providerId="ADAL" clId="{5C12C807-0F41-4F88-B5EF-C68FCD246F3E}" dt="2018-11-15T18:57:57.879" v="187" actId="478"/>
      <pc:docMkLst>
        <pc:docMk/>
      </pc:docMkLst>
      <pc:sldChg chg="modSp">
        <pc:chgData name="Mueller, Axel (Nokia - FR/Paris-Saclay)" userId="6b065ed8-40bf-4bd7-b1e4-242bb2fb76f9" providerId="ADAL" clId="{5C12C807-0F41-4F88-B5EF-C68FCD246F3E}" dt="2018-11-15T03:56:32.984" v="1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5C12C807-0F41-4F88-B5EF-C68FCD246F3E}" dt="2018-11-15T03:56:32.984" v="1" actId="20577"/>
          <ac:spMkLst>
            <pc:docMk/>
            <pc:sldMk cId="0" sldId="256"/>
            <ac:spMk id="9" creationId="{52A9A88A-35BF-419E-B5BF-1BB21DAAB3F8}"/>
          </ac:spMkLst>
        </pc:spChg>
      </pc:sldChg>
      <pc:sldChg chg="addSp delSp modSp">
        <pc:chgData name="Mueller, Axel (Nokia - FR/Paris-Saclay)" userId="6b065ed8-40bf-4bd7-b1e4-242bb2fb76f9" providerId="ADAL" clId="{5C12C807-0F41-4F88-B5EF-C68FCD246F3E}" dt="2018-11-15T18:57:57.879" v="187" actId="478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5C12C807-0F41-4F88-B5EF-C68FCD246F3E}" dt="2018-11-15T18:02:37.907" v="44" actId="1035"/>
          <ac:spMkLst>
            <pc:docMk/>
            <pc:sldMk cId="1200205076" sldId="279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5C12C807-0F41-4F88-B5EF-C68FCD246F3E}" dt="2018-11-15T18:27:46.567" v="186" actId="5793"/>
          <ac:spMkLst>
            <pc:docMk/>
            <pc:sldMk cId="1200205076" sldId="279"/>
            <ac:spMk id="3" creationId="{36B8AC6A-7D2C-45F1-AFEA-36FBE09B500B}"/>
          </ac:spMkLst>
        </pc:spChg>
        <pc:graphicFrameChg chg="del mod">
          <ac:chgData name="Mueller, Axel (Nokia - FR/Paris-Saclay)" userId="6b065ed8-40bf-4bd7-b1e4-242bb2fb76f9" providerId="ADAL" clId="{5C12C807-0F41-4F88-B5EF-C68FCD246F3E}" dt="2018-11-15T17:42:52.273" v="14" actId="478"/>
          <ac:graphicFrameMkLst>
            <pc:docMk/>
            <pc:sldMk cId="1200205076" sldId="279"/>
            <ac:graphicFrameMk id="4" creationId="{83ACA9E4-22D2-4603-B992-0DCACD0086C6}"/>
          </ac:graphicFrameMkLst>
        </pc:graphicFrameChg>
        <pc:graphicFrameChg chg="add del mod modGraphic">
          <ac:chgData name="Mueller, Axel (Nokia - FR/Paris-Saclay)" userId="6b065ed8-40bf-4bd7-b1e4-242bb2fb76f9" providerId="ADAL" clId="{5C12C807-0F41-4F88-B5EF-C68FCD246F3E}" dt="2018-11-15T18:57:57.879" v="187" actId="478"/>
          <ac:graphicFrameMkLst>
            <pc:docMk/>
            <pc:sldMk cId="1200205076" sldId="279"/>
            <ac:graphicFrameMk id="5" creationId="{683FC0ED-21E4-430C-A79A-E1EE62C824A5}"/>
          </ac:graphicFrameMkLst>
        </pc:graphicFrameChg>
      </pc:sldChg>
      <pc:sldChg chg="del">
        <pc:chgData name="Mueller, Axel (Nokia - FR/Paris-Saclay)" userId="6b065ed8-40bf-4bd7-b1e4-242bb2fb76f9" providerId="ADAL" clId="{5C12C807-0F41-4F88-B5EF-C68FCD246F3E}" dt="2018-11-15T17:43:39.716" v="19" actId="2696"/>
        <pc:sldMkLst>
          <pc:docMk/>
          <pc:sldMk cId="3614039496" sldId="281"/>
        </pc:sldMkLst>
      </pc:sldChg>
      <pc:sldChg chg="del">
        <pc:chgData name="Mueller, Axel (Nokia - FR/Paris-Saclay)" userId="6b065ed8-40bf-4bd7-b1e4-242bb2fb76f9" providerId="ADAL" clId="{5C12C807-0F41-4F88-B5EF-C68FCD246F3E}" dt="2018-11-15T17:43:37.106" v="18" actId="2696"/>
        <pc:sldMkLst>
          <pc:docMk/>
          <pc:sldMk cId="2251048974" sldId="282"/>
        </pc:sldMkLst>
      </pc:sldChg>
      <pc:sldChg chg="modSp">
        <pc:chgData name="Mueller, Axel (Nokia - FR/Paris-Saclay)" userId="6b065ed8-40bf-4bd7-b1e4-242bb2fb76f9" providerId="ADAL" clId="{5C12C807-0F41-4F88-B5EF-C68FCD246F3E}" dt="2018-11-15T16:30:49.997" v="12" actId="27636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5C12C807-0F41-4F88-B5EF-C68FCD246F3E}" dt="2018-11-15T16:30:49.997" v="12" actId="27636"/>
          <ac:spMkLst>
            <pc:docMk/>
            <pc:sldMk cId="2462557186" sldId="285"/>
            <ac:spMk id="3" creationId="{2A27EF2A-882E-4E08-9660-2DF3C731D1EA}"/>
          </ac:spMkLst>
        </pc:spChg>
      </pc:sldChg>
      <pc:sldChg chg="modSp del">
        <pc:chgData name="Mueller, Axel (Nokia - FR/Paris-Saclay)" userId="6b065ed8-40bf-4bd7-b1e4-242bb2fb76f9" providerId="ADAL" clId="{5C12C807-0F41-4F88-B5EF-C68FCD246F3E}" dt="2018-11-15T16:30:31.634" v="9" actId="2696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C12C807-0F41-4F88-B5EF-C68FCD246F3E}" dt="2018-11-15T04:02:47.637" v="8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5C12C807-0F41-4F88-B5EF-C68FCD246F3E}" dt="2018-11-15T16:30:36.523" v="10" actId="2696"/>
        <pc:sldMkLst>
          <pc:docMk/>
          <pc:sldMk cId="5251885" sldId="287"/>
        </pc:sldMkLst>
      </pc:sldChg>
    </pc:docChg>
  </pc:docChgLst>
  <pc:docChgLst>
    <pc:chgData name="Mueller, Axel (Nokia - FR/Paris-Saclay)" userId="6b065ed8-40bf-4bd7-b1e4-242bb2fb76f9" providerId="ADAL" clId="{94041253-A5CB-4812-99B2-1A48EB295BFE}"/>
    <pc:docChg chg="custSel delSld modSld">
      <pc:chgData name="Mueller, Axel (Nokia - FR/Paris-Saclay)" userId="6b065ed8-40bf-4bd7-b1e4-242bb2fb76f9" providerId="ADAL" clId="{94041253-A5CB-4812-99B2-1A48EB295BFE}" dt="2018-11-15T19:08:46.572" v="64" actId="13926"/>
      <pc:docMkLst>
        <pc:docMk/>
      </pc:docMkLst>
      <pc:sldChg chg="modSp">
        <pc:chgData name="Mueller, Axel (Nokia - FR/Paris-Saclay)" userId="6b065ed8-40bf-4bd7-b1e4-242bb2fb76f9" providerId="ADAL" clId="{94041253-A5CB-4812-99B2-1A48EB295BFE}" dt="2018-11-15T19:05:57.137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94041253-A5CB-4812-99B2-1A48EB295BFE}" dt="2018-11-15T19:05:57.137" v="4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46.572" v="64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94041253-A5CB-4812-99B2-1A48EB295BFE}" dt="2018-11-15T19:08:46.572" v="64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94041253-A5CB-4812-99B2-1A48EB295BFE}" dt="2018-11-15T19:07:47.885" v="57" actId="13926"/>
        <pc:sldMkLst>
          <pc:docMk/>
          <pc:sldMk cId="1353253895" sldId="278"/>
        </pc:sldMkLst>
        <pc:spChg chg="mod">
          <ac:chgData name="Mueller, Axel (Nokia - FR/Paris-Saclay)" userId="6b065ed8-40bf-4bd7-b1e4-242bb2fb76f9" providerId="ADAL" clId="{94041253-A5CB-4812-99B2-1A48EB295BFE}" dt="2018-11-15T19:07:33.867" v="54" actId="20577"/>
          <ac:spMkLst>
            <pc:docMk/>
            <pc:sldMk cId="1353253895" sldId="278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94041253-A5CB-4812-99B2-1A48EB295BFE}" dt="2018-11-15T19:07:47.885" v="57" actId="13926"/>
          <ac:spMkLst>
            <pc:docMk/>
            <pc:sldMk cId="1353253895" sldId="278"/>
            <ac:spMk id="3" creationId="{36B8AC6A-7D2C-45F1-AFEA-36FBE09B500B}"/>
          </ac:spMkLst>
        </pc:spChg>
      </pc:sldChg>
      <pc:sldChg chg="modSp del">
        <pc:chgData name="Mueller, Axel (Nokia - FR/Paris-Saclay)" userId="6b065ed8-40bf-4bd7-b1e4-242bb2fb76f9" providerId="ADAL" clId="{94041253-A5CB-4812-99B2-1A48EB295BFE}" dt="2018-11-15T19:07:51.494" v="58" actId="2696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94041253-A5CB-4812-99B2-1A48EB295BFE}" dt="2018-11-15T19:06:44.440" v="9" actId="20577"/>
          <ac:spMkLst>
            <pc:docMk/>
            <pc:sldMk cId="1200205076" sldId="279"/>
            <ac:spMk id="3" creationId="{36B8AC6A-7D2C-45F1-AFEA-36FBE09B500B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26.267" v="61" actId="5793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94041253-A5CB-4812-99B2-1A48EB295BFE}" dt="2018-11-15T19:08:26.267" v="61" actId="5793"/>
          <ac:spMkLst>
            <pc:docMk/>
            <pc:sldMk cId="2462557186" sldId="285"/>
            <ac:spMk id="3" creationId="{2A27EF2A-882E-4E08-9660-2DF3C731D1EA}"/>
          </ac:spMkLst>
        </pc:spChg>
      </pc:sldChg>
    </pc:docChg>
  </pc:docChgLst>
  <pc:docChgLst>
    <pc:chgData name="Mueller, Axel (Nokia - FR/Paris-Saclay)" userId="6b065ed8-40bf-4bd7-b1e4-242bb2fb76f9" providerId="ADAL" clId="{356B1667-026C-4D93-8213-AEB91D014851}"/>
    <pc:docChg chg="undo custSel addSld delSld modSld">
      <pc:chgData name="Mueller, Axel (Nokia - FR/Paris-Saclay)" userId="6b065ed8-40bf-4bd7-b1e4-242bb2fb76f9" providerId="ADAL" clId="{356B1667-026C-4D93-8213-AEB91D014851}" dt="2018-11-15T01:32:09.925" v="315" actId="20577"/>
      <pc:docMkLst>
        <pc:docMk/>
      </pc:docMkLst>
      <pc:sldChg chg="modSp del">
        <pc:chgData name="Mueller, Axel (Nokia - FR/Paris-Saclay)" userId="6b065ed8-40bf-4bd7-b1e4-242bb2fb76f9" providerId="ADAL" clId="{356B1667-026C-4D93-8213-AEB91D014851}" dt="2018-11-15T01:28:28.790" v="225" actId="2696"/>
        <pc:sldMkLst>
          <pc:docMk/>
          <pc:sldMk cId="3213578657" sldId="277"/>
        </pc:sldMkLst>
        <pc:spChg chg="mod">
          <ac:chgData name="Mueller, Axel (Nokia - FR/Paris-Saclay)" userId="6b065ed8-40bf-4bd7-b1e4-242bb2fb76f9" providerId="ADAL" clId="{356B1667-026C-4D93-8213-AEB91D014851}" dt="2018-11-15T01:24:19.772" v="11" actId="2696"/>
          <ac:spMkLst>
            <pc:docMk/>
            <pc:sldMk cId="3213578657" sldId="277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356B1667-026C-4D93-8213-AEB91D014851}" dt="2018-11-15T01:28:38.073" v="226" actId="2696"/>
        <pc:sldMkLst>
          <pc:docMk/>
          <pc:sldMk cId="4191747446" sldId="280"/>
        </pc:sldMkLst>
      </pc:sldChg>
      <pc:sldChg chg="modSp">
        <pc:chgData name="Mueller, Axel (Nokia - FR/Paris-Saclay)" userId="6b065ed8-40bf-4bd7-b1e4-242bb2fb76f9" providerId="ADAL" clId="{356B1667-026C-4D93-8213-AEB91D014851}" dt="2018-11-15T01:30:51.463" v="310" actId="14100"/>
        <pc:sldMkLst>
          <pc:docMk/>
          <pc:sldMk cId="3916777187" sldId="284"/>
        </pc:sldMkLst>
        <pc:spChg chg="mod">
          <ac:chgData name="Mueller, Axel (Nokia - FR/Paris-Saclay)" userId="6b065ed8-40bf-4bd7-b1e4-242bb2fb76f9" providerId="ADAL" clId="{356B1667-026C-4D93-8213-AEB91D014851}" dt="2018-11-15T01:30:51.463" v="310" actId="14100"/>
          <ac:spMkLst>
            <pc:docMk/>
            <pc:sldMk cId="3916777187" sldId="284"/>
            <ac:spMk id="3" creationId="{5853DCBE-34CF-43EC-8DC4-C47297A4C7D5}"/>
          </ac:spMkLst>
        </pc:spChg>
      </pc:sldChg>
      <pc:sldChg chg="modSp add">
        <pc:chgData name="Mueller, Axel (Nokia - FR/Paris-Saclay)" userId="6b065ed8-40bf-4bd7-b1e4-242bb2fb76f9" providerId="ADAL" clId="{356B1667-026C-4D93-8213-AEB91D014851}" dt="2018-11-15T01:32:09.925" v="315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356B1667-026C-4D93-8213-AEB91D014851}" dt="2018-11-15T01:24:58.092" v="38" actId="20577"/>
          <ac:spMkLst>
            <pc:docMk/>
            <pc:sldMk cId="2306291049" sldId="286"/>
            <ac:spMk id="2" creationId="{08D35B93-F49B-4AC9-9D62-669B487C17CB}"/>
          </ac:spMkLst>
        </pc:spChg>
        <pc:spChg chg="mod">
          <ac:chgData name="Mueller, Axel (Nokia - FR/Paris-Saclay)" userId="6b065ed8-40bf-4bd7-b1e4-242bb2fb76f9" providerId="ADAL" clId="{356B1667-026C-4D93-8213-AEB91D014851}" dt="2018-11-15T01:32:09.925" v="315" actId="20577"/>
          <ac:spMkLst>
            <pc:docMk/>
            <pc:sldMk cId="2306291049" sldId="286"/>
            <ac:spMk id="3" creationId="{013146AB-5B9C-449E-A352-359563E1116F}"/>
          </ac:spMkLst>
        </pc:spChg>
      </pc:sldChg>
    </pc:docChg>
  </pc:docChgLst>
  <pc:docChgLst>
    <pc:chgData name="Mueller, Axel (Nokia - FR/Paris-Saclay)" userId="6b065ed8-40bf-4bd7-b1e4-242bb2fb76f9" providerId="ADAL" clId="{5B24F344-D4FB-4198-B2FE-45853F91C86F}"/>
    <pc:docChg chg="undo redo custSel addSld modSld">
      <pc:chgData name="Mueller, Axel (Nokia - FR/Paris-Saclay)" userId="6b065ed8-40bf-4bd7-b1e4-242bb2fb76f9" providerId="ADAL" clId="{5B24F344-D4FB-4198-B2FE-45853F91C86F}" dt="2018-11-15T02:39:06.258" v="169" actId="20577"/>
      <pc:docMkLst>
        <pc:docMk/>
      </pc:docMkLst>
      <pc:sldChg chg="modSp">
        <pc:chgData name="Mueller, Axel (Nokia - FR/Paris-Saclay)" userId="6b065ed8-40bf-4bd7-b1e4-242bb2fb76f9" providerId="ADAL" clId="{5B24F344-D4FB-4198-B2FE-45853F91C86F}" dt="2018-11-15T02:39:06.258" v="169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B24F344-D4FB-4198-B2FE-45853F91C86F}" dt="2018-11-15T02:39:06.258" v="169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modSp add">
        <pc:chgData name="Mueller, Axel (Nokia - FR/Paris-Saclay)" userId="6b065ed8-40bf-4bd7-b1e4-242bb2fb76f9" providerId="ADAL" clId="{5B24F344-D4FB-4198-B2FE-45853F91C86F}" dt="2018-11-15T01:50:05.038" v="125" actId="20577"/>
        <pc:sldMkLst>
          <pc:docMk/>
          <pc:sldMk cId="5251885" sldId="287"/>
        </pc:sldMkLst>
        <pc:spChg chg="mod">
          <ac:chgData name="Mueller, Axel (Nokia - FR/Paris-Saclay)" userId="6b065ed8-40bf-4bd7-b1e4-242bb2fb76f9" providerId="ADAL" clId="{5B24F344-D4FB-4198-B2FE-45853F91C86F}" dt="2018-11-15T01:48:51.856" v="104" actId="20577"/>
          <ac:spMkLst>
            <pc:docMk/>
            <pc:sldMk cId="5251885" sldId="287"/>
            <ac:spMk id="2" creationId="{2C941E5A-8908-4AE9-BD94-DB379B00796B}"/>
          </ac:spMkLst>
        </pc:spChg>
        <pc:spChg chg="mod">
          <ac:chgData name="Mueller, Axel (Nokia - FR/Paris-Saclay)" userId="6b065ed8-40bf-4bd7-b1e4-242bb2fb76f9" providerId="ADAL" clId="{5B24F344-D4FB-4198-B2FE-45853F91C86F}" dt="2018-11-15T01:50:05.038" v="125" actId="20577"/>
          <ac:spMkLst>
            <pc:docMk/>
            <pc:sldMk cId="5251885" sldId="287"/>
            <ac:spMk id="3" creationId="{066A332B-5B1F-418E-9951-0ACEBBFBED0F}"/>
          </ac:spMkLst>
        </pc:spChg>
      </pc:sldChg>
    </pc:docChg>
  </pc:docChgLst>
  <pc:docChgLst>
    <pc:chgData name="Mueller, Axel (Nokia - FR/Paris-Saclay)" userId="6b065ed8-40bf-4bd7-b1e4-242bb2fb76f9" providerId="ADAL" clId="{0EEBE5E7-CA0F-488A-8265-12E16BFF1999}"/>
    <pc:docChg chg="modSld">
      <pc:chgData name="Mueller, Axel (Nokia - FR/Paris-Saclay)" userId="6b065ed8-40bf-4bd7-b1e4-242bb2fb76f9" providerId="ADAL" clId="{0EEBE5E7-CA0F-488A-8265-12E16BFF1999}" dt="2018-11-16T01:29:46.917" v="4" actId="20577"/>
      <pc:docMkLst>
        <pc:docMk/>
      </pc:docMkLst>
      <pc:sldChg chg="modSp">
        <pc:chgData name="Mueller, Axel (Nokia - FR/Paris-Saclay)" userId="6b065ed8-40bf-4bd7-b1e4-242bb2fb76f9" providerId="ADAL" clId="{0EEBE5E7-CA0F-488A-8265-12E16BFF1999}" dt="2018-11-16T01:29:46.917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0EEBE5E7-CA0F-488A-8265-12E16BFF1999}" dt="2018-11-16T01:29:46.917" v="4" actId="20577"/>
          <ac:spMkLst>
            <pc:docMk/>
            <pc:sldMk cId="0" sldId="256"/>
            <ac:spMk id="9" creationId="{52A9A88A-35BF-419E-B5BF-1BB21DAAB3F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R4-1816347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RAN#89	</a:t>
            </a:r>
            <a:endParaRPr lang="ja-JP" altLang="ja-JP" dirty="0"/>
          </a:p>
          <a:p>
            <a:r>
              <a:rPr lang="en-GB" altLang="zh-CN" b="1" dirty="0"/>
              <a:t>Spokane, US, 12th – 16th Nov, 2018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PUSCH demodulation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R4-1808024, WF on NR PUSCH demodulation requirements in Rel-15, RAN4#87</a:t>
            </a:r>
          </a:p>
          <a:p>
            <a:pPr lvl="1"/>
            <a:r>
              <a:rPr lang="en-US" dirty="0"/>
              <a:t>R4-1809366, WF on NR PUSCH demodulation requirements, RAN4#AH1807</a:t>
            </a:r>
          </a:p>
          <a:p>
            <a:pPr lvl="1"/>
            <a:r>
              <a:rPr lang="en-US" dirty="0"/>
              <a:t>R4-1811694, WF on NR PUSCH demodulation requirements, RAN4#88</a:t>
            </a:r>
          </a:p>
          <a:p>
            <a:pPr lvl="1"/>
            <a:r>
              <a:rPr lang="en-US" dirty="0"/>
              <a:t>R4-1813942, WF on NR PUSCH demodulation requirements, RAN4#88bis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C55B9-97C8-437C-A3D5-777ABDD95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DMRS configuration – </a:t>
            </a:r>
            <a:br>
              <a:rPr lang="en-GB" dirty="0"/>
            </a:br>
            <a:r>
              <a:rPr lang="en-GB" dirty="0"/>
              <a:t>Infeasible test cases in CP-OFDM 2Tx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8AC6A-7D2C-45F1-AFEA-36FBE09B5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highlight>
                  <a:srgbClr val="00FF00"/>
                </a:highlight>
              </a:rPr>
              <a:t>Agreement: </a:t>
            </a:r>
          </a:p>
          <a:p>
            <a:pPr lvl="1"/>
            <a:r>
              <a:rPr lang="en-GB" sz="2000" dirty="0">
                <a:highlight>
                  <a:srgbClr val="00FF00"/>
                </a:highlight>
              </a:rPr>
              <a:t>FR1: remove cases with DMRS 1+0 for 2T2R</a:t>
            </a:r>
          </a:p>
          <a:p>
            <a:pPr lvl="1"/>
            <a:r>
              <a:rPr lang="en-GB" sz="2000" dirty="0">
                <a:highlight>
                  <a:srgbClr val="00FF00"/>
                </a:highlight>
              </a:rPr>
              <a:t>FR2: remove cases with MCS16, 2T2R that cannot achieve 70% TPUT performance</a:t>
            </a:r>
          </a:p>
        </p:txBody>
      </p:sp>
    </p:spTree>
    <p:extLst>
      <p:ext uri="{BB962C8B-B14F-4D97-AF65-F5344CB8AC3E}">
        <p14:creationId xmlns:p14="http://schemas.microsoft.com/office/powerpoint/2010/main" val="1353253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MCS20 only for 1Tx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Agreement 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highlight>
                  <a:srgbClr val="00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Keep the previous agreements of defining requirements for 64QAM with 1Tx only.</a:t>
            </a:r>
            <a:endParaRPr lang="en-GB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237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PTRS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/>
              <a:t>Agreements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highlight>
                  <a:srgbClr val="00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Default </a:t>
            </a:r>
            <a:r>
              <a:rPr lang="en-US" dirty="0" err="1">
                <a:highlight>
                  <a:srgbClr val="00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xOverhead</a:t>
            </a:r>
            <a:r>
              <a:rPr lang="en-US" dirty="0">
                <a:highlight>
                  <a:srgbClr val="00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 value 0 is agreed to use in the TBS calculation for FR2 cases with PT-RS configured.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777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54925-A900-4D55-B93B-D72134F4F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DFT-s-OFDM, SCS/BW combination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7EF2A-882E-4E08-9660-2DF3C731D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One SCS/CBW combination per FR</a:t>
            </a:r>
            <a:endParaRPr lang="en-GB" dirty="0"/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prstClr val="black"/>
                </a:solidFill>
                <a:highlight>
                  <a:srgbClr val="00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Agree to test all 4 agreed CBW/SCS combinations,</a:t>
            </a:r>
            <a:endParaRPr lang="en-GB" dirty="0">
              <a:solidFill>
                <a:prstClr val="black"/>
              </a:solidFill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endParaRPr lang="en-GB" dirty="0"/>
          </a:p>
          <a:p>
            <a:r>
              <a:rPr lang="en-GB" dirty="0"/>
              <a:t>CBW for FR2 120kHz SCS 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Change CBW from 100MHz to 50MHz for FR2 120kHz SCS</a:t>
            </a:r>
            <a:endParaRPr lang="en-GB" dirty="0">
              <a:highlight>
                <a:srgbClr val="00FF00"/>
              </a:highlight>
            </a:endParaRP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557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722192"/>
              </p:ext>
            </p:extLst>
          </p:nvPr>
        </p:nvGraphicFramePr>
        <p:xfrm>
          <a:off x="0" y="476672"/>
          <a:ext cx="9144000" cy="6387537"/>
        </p:xfrm>
        <a:graphic>
          <a:graphicData uri="http://schemas.openxmlformats.org/drawingml/2006/table">
            <a:tbl>
              <a:tblPr firstRow="1" firstCol="1" bandRow="1"/>
              <a:tblGrid>
                <a:gridCol w="3193083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231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298860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558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55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/>
                        <a:t>Identity matrix (</a:t>
                      </a: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Identity matrix (</a:t>
                      </a: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/>
                        <a:t>start symbol index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GB" altLang="zh-CN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697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20MHz; 30kHz: 10MHz, 20MHz, 40MHz, 100MHz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60kHz(FR2): 50MHz, 100MHz; 120kHz: 50MHz, 100MHz, 200MHz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KPTRS =2, LPTRS =1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461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Code block group, Frequency hopping, Limited buffer rate matching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5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/>
                        <a:t>Number of HARQ transmissions 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SNR @70% of maximum throughput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 dirty="0"/>
                        <a:t>SNR @70% of maximum throughput</a:t>
                      </a:r>
                      <a:endParaRPr kumimoji="1" lang="en-GB" sz="15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CP-OFDM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C202F8-1443-459F-9BD1-025B68D5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1" y="-387424"/>
            <a:ext cx="826167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DFT-s-OFDM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0B0D50-D6C2-40A9-B1A7-4865EB65F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366325"/>
              </p:ext>
            </p:extLst>
          </p:nvPr>
        </p:nvGraphicFramePr>
        <p:xfrm>
          <a:off x="0" y="471518"/>
          <a:ext cx="9144000" cy="6386482"/>
        </p:xfrm>
        <a:graphic>
          <a:graphicData uri="http://schemas.openxmlformats.org/drawingml/2006/table">
            <a:tbl>
              <a:tblPr firstRow="1" firstCol="1" bandRow="1"/>
              <a:tblGrid>
                <a:gridCol w="3144045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3612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5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5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5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5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5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start symbol index</a:t>
                      </a:r>
                      <a:endParaRPr lang="en-GB" altLang="zh-CN" sz="1500" noProof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54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GB" altLang="zh-CN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PRB; 30kHz: 24 PRB </a:t>
                      </a: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5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30 PRB; 120kHz:  30 PRB 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706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5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03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MHz; 30kHz: 10 MHz</a:t>
                      </a:r>
                      <a:endParaRPr kumimoji="1" lang="en-GB" altLang="zh-CN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50; 120kHz: </a:t>
                      </a:r>
                      <a:r>
                        <a:rPr kumimoji="1" lang="en-GB" sz="1500" kern="1200" noProof="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5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NRB0=0, NRB1=8, NRB2=NRB3=32, and NRB4=108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Code block group, Frequency hopping, Limited buffer rate matching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500" noProof="0"/>
                        <a:t>Number of HARQ transmissions </a:t>
                      </a:r>
                      <a:endParaRPr lang="en-GB" sz="15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5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/>
                        <a:t>SNR @70% of maximum throughput</a:t>
                      </a:r>
                      <a:endParaRPr kumimoji="1" lang="en-GB" sz="15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500" noProof="0" dirty="0"/>
                        <a:t>SNR @70% of maximum throughput</a:t>
                      </a:r>
                      <a:endParaRPr kumimoji="1" lang="en-GB" sz="15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195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37144</TotalTime>
  <Words>674</Words>
  <Application>Microsoft Office PowerPoint</Application>
  <PresentationFormat>On-screen Show (4:3)</PresentationFormat>
  <Paragraphs>172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ＭＳ Ｐゴシック</vt:lpstr>
      <vt:lpstr>SimSun</vt:lpstr>
      <vt:lpstr>SimSun</vt:lpstr>
      <vt:lpstr>Arial</vt:lpstr>
      <vt:lpstr>Calibri</vt:lpstr>
      <vt:lpstr>Calibri Light</vt:lpstr>
      <vt:lpstr>Times New Roman</vt:lpstr>
      <vt:lpstr>Office 主题</vt:lpstr>
      <vt:lpstr>WF for NR PUSCH demodulation</vt:lpstr>
      <vt:lpstr>Background</vt:lpstr>
      <vt:lpstr>DMRS configuration –  Infeasible test cases in CP-OFDM 2Tx</vt:lpstr>
      <vt:lpstr>MCS20 only for 1Tx</vt:lpstr>
      <vt:lpstr>PTRS configuration</vt:lpstr>
      <vt:lpstr>DFT-s-OFDM, SCS/BW combination </vt:lpstr>
      <vt:lpstr>Test Parameters, CP-OFDM</vt:lpstr>
      <vt:lpstr>Test Parameters,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481</cp:revision>
  <dcterms:created xsi:type="dcterms:W3CDTF">2016-01-12T08:39:50Z</dcterms:created>
  <dcterms:modified xsi:type="dcterms:W3CDTF">2018-11-16T01:29:49Z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