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MTC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R4-1816334</a:t>
            </a:r>
            <a:endParaRPr lang="en-US" altLang="sv-SE" sz="2000" b="1" dirty="0">
              <a:highlight>
                <a:srgbClr val="00FF00"/>
              </a:highlight>
            </a:endParaRPr>
          </a:p>
          <a:p>
            <a:pPr>
              <a:buNone/>
            </a:pPr>
            <a:r>
              <a:rPr lang="en-US" altLang="zh-CN" sz="2000" b="1" dirty="0"/>
              <a:t>Spokane, USA,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/>
          <a:lstStyle/>
          <a:p>
            <a:r>
              <a:rPr lang="en-US" sz="3200" dirty="0"/>
              <a:t>WUS simulation assumptions for Rel-15 MTC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530004"/>
              </p:ext>
            </p:extLst>
          </p:nvPr>
        </p:nvGraphicFramePr>
        <p:xfrm>
          <a:off x="107504" y="1124744"/>
          <a:ext cx="8928992" cy="5642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824315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PRBs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Hz, EPA 5 Hz, ETU 30 Hz,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-12&lt;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08095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1001309">
                <a:tc>
                  <a:txBody>
                    <a:bodyPr/>
                    <a:lstStyle/>
                    <a:p>
                      <a:r>
                        <a:rPr lang="en-US" dirty="0"/>
                        <a:t>Combining: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coherent combining over multiple subframes;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533197"/>
                  </a:ext>
                </a:extLst>
              </a:tr>
              <a:tr h="770238">
                <a:tc>
                  <a:txBody>
                    <a:bodyPr/>
                    <a:lstStyle/>
                    <a:p>
                      <a:r>
                        <a:rPr lang="en-US" dirty="0"/>
                        <a:t>Precoder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Orthogonal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precoders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alternate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every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WUS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2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WUS transmissions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75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04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BFAD0-98F6-4A72-9166-7E540E4E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(2/2)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45E3F6-6484-4D00-86C8-FE9B18355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335374"/>
              </p:ext>
            </p:extLst>
          </p:nvPr>
        </p:nvGraphicFramePr>
        <p:xfrm>
          <a:off x="1331640" y="1988840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65.2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100.4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4.69774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170.8</a:t>
                      </a:r>
                      <a:endParaRPr lang="sv-SE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4.72846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25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311.6</a:t>
                      </a:r>
                      <a:endParaRPr lang="sv-SE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4.85134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993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37697</TotalTime>
  <Words>165</Words>
  <Application>Microsoft Office PowerPoint</Application>
  <PresentationFormat>On-screen Show (4:3)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MTC WUS</vt:lpstr>
      <vt:lpstr>WUS simulation assumptions for Rel-15 MTC (1/2)</vt:lpstr>
      <vt:lpstr>WUS simulation assumptions for Rel-15 MTC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747</cp:revision>
  <dcterms:created xsi:type="dcterms:W3CDTF">2014-03-20T14:32:54Z</dcterms:created>
  <dcterms:modified xsi:type="dcterms:W3CDTF">2018-11-14T03:32:28Z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