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NB-IoT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R4-1816332</a:t>
            </a:r>
          </a:p>
          <a:p>
            <a:pPr>
              <a:buNone/>
            </a:pPr>
            <a:r>
              <a:rPr lang="en-US" altLang="zh-CN" sz="2000" b="1" dirty="0"/>
              <a:t>Spokane, US,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6.4.4.1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/>
          <a:lstStyle/>
          <a:p>
            <a:r>
              <a:rPr lang="en-US" sz="3200" dirty="0"/>
              <a:t>WUS simulation assumptions for Rel-15 NB-IoT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413809"/>
              </p:ext>
            </p:extLst>
          </p:nvPr>
        </p:nvGraphicFramePr>
        <p:xfrm>
          <a:off x="107504" y="980728"/>
          <a:ext cx="8856984" cy="586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7736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diversity, 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966997">
                <a:tc>
                  <a:txBody>
                    <a:bodyPr/>
                    <a:lstStyle/>
                    <a:p>
                      <a:r>
                        <a:rPr lang="en-US" dirty="0"/>
                        <a:t>Combining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coherent combining over multiple subframes;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537376"/>
                  </a:ext>
                </a:extLst>
              </a:tr>
              <a:tr h="966997">
                <a:tc>
                  <a:txBody>
                    <a:bodyPr/>
                    <a:lstStyle/>
                    <a:p>
                      <a:r>
                        <a:rPr lang="en-US" dirty="0"/>
                        <a:t>Precoders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Orthogonal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precoders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alternate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every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WUS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2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WUS transmissions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1828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8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3527A-C152-4E13-8DB3-760A7B28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C0265B-1C91-421F-A44D-EF5D939DE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1304"/>
              </p:ext>
            </p:extLst>
          </p:nvPr>
        </p:nvGraphicFramePr>
        <p:xfrm>
          <a:off x="1403648" y="1844824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4.0960e-08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311.6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1.6348e-07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6.5536e-07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1156.4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2.6212e-06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385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37606</TotalTime>
  <Words>155</Words>
  <Application>Microsoft Office PowerPoint</Application>
  <PresentationFormat>On-screen Show (4:3)</PresentationFormat>
  <Paragraphs>44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NB-IoT WUS</vt:lpstr>
      <vt:lpstr>WUS simulation assumptions for Rel-15 NB-IoT (1/2)</vt:lpstr>
      <vt:lpstr>WUS simulation assumptions for Rel-15 NB-IoT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742</cp:revision>
  <dcterms:created xsi:type="dcterms:W3CDTF">2014-03-20T14:32:54Z</dcterms:created>
  <dcterms:modified xsi:type="dcterms:W3CDTF">2018-11-14T03:11:04Z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