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
  </p:sldMasterIdLst>
  <p:notesMasterIdLst>
    <p:notesMasterId r:id="rId26"/>
  </p:notesMasterIdLst>
  <p:sldIdLst>
    <p:sldId id="256" r:id="rId6"/>
    <p:sldId id="382" r:id="rId7"/>
    <p:sldId id="421" r:id="rId8"/>
    <p:sldId id="406" r:id="rId9"/>
    <p:sldId id="422" r:id="rId10"/>
    <p:sldId id="423" r:id="rId11"/>
    <p:sldId id="424" r:id="rId12"/>
    <p:sldId id="410" r:id="rId13"/>
    <p:sldId id="425" r:id="rId14"/>
    <p:sldId id="408" r:id="rId15"/>
    <p:sldId id="426" r:id="rId16"/>
    <p:sldId id="427" r:id="rId17"/>
    <p:sldId id="429" r:id="rId18"/>
    <p:sldId id="430" r:id="rId19"/>
    <p:sldId id="431" r:id="rId20"/>
    <p:sldId id="432" r:id="rId21"/>
    <p:sldId id="428" r:id="rId22"/>
    <p:sldId id="433" r:id="rId23"/>
    <p:sldId id="257" r:id="rId24"/>
    <p:sldId id="258" r:id="rId25"/>
  </p:sldIdLst>
  <p:sldSz cx="9144000" cy="6858000" type="screen4x3"/>
  <p:notesSz cx="6858000" cy="9144000"/>
  <p:custDataLst>
    <p:tags r:id="rId27"/>
  </p:custData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71D7C9BB-43FC-4233-AB5F-196E2A0529CE}">
          <p14:sldIdLst>
            <p14:sldId id="256"/>
            <p14:sldId id="382"/>
            <p14:sldId id="421"/>
            <p14:sldId id="406"/>
            <p14:sldId id="422"/>
            <p14:sldId id="423"/>
            <p14:sldId id="424"/>
            <p14:sldId id="410"/>
            <p14:sldId id="425"/>
            <p14:sldId id="408"/>
            <p14:sldId id="426"/>
            <p14:sldId id="427"/>
            <p14:sldId id="429"/>
            <p14:sldId id="430"/>
            <p14:sldId id="431"/>
            <p14:sldId id="432"/>
            <p14:sldId id="428"/>
            <p14:sldId id="433"/>
            <p14:sldId id="257"/>
            <p14:sldId id="25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417C58-6366-43B9-BAFF-F2602FC25A05}" v="459" dt="2018-11-14T00:29:25.3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59" autoAdjust="0"/>
    <p:restoredTop sz="82301" autoAdjust="0"/>
  </p:normalViewPr>
  <p:slideViewPr>
    <p:cSldViewPr>
      <p:cViewPr varScale="1">
        <p:scale>
          <a:sx n="70" d="100"/>
          <a:sy n="70" d="100"/>
        </p:scale>
        <p:origin x="658" y="53"/>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gs" Target="tags/tag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RTEL,THORSTEN (K-SantaClara,ex1)" userId="5fa40fbe-6787-4208-8551-db92c4e538ea" providerId="ADAL" clId="{B2417C58-6366-43B9-BAFF-F2602FC25A05}"/>
    <pc:docChg chg="undo custSel addSld delSld modSld sldOrd delSection modSection">
      <pc:chgData name="HERTEL,THORSTEN (K-SantaClara,ex1)" userId="5fa40fbe-6787-4208-8551-db92c4e538ea" providerId="ADAL" clId="{B2417C58-6366-43B9-BAFF-F2602FC25A05}" dt="2018-11-14T00:29:25.384" v="4898" actId="20577"/>
      <pc:docMkLst>
        <pc:docMk/>
      </pc:docMkLst>
      <pc:sldChg chg="modSp">
        <pc:chgData name="HERTEL,THORSTEN (K-SantaClara,ex1)" userId="5fa40fbe-6787-4208-8551-db92c4e538ea" providerId="ADAL" clId="{B2417C58-6366-43B9-BAFF-F2602FC25A05}" dt="2018-11-13T17:12:58.813" v="23" actId="207"/>
        <pc:sldMkLst>
          <pc:docMk/>
          <pc:sldMk cId="0" sldId="256"/>
        </pc:sldMkLst>
        <pc:spChg chg="mod">
          <ac:chgData name="HERTEL,THORSTEN (K-SantaClara,ex1)" userId="5fa40fbe-6787-4208-8551-db92c4e538ea" providerId="ADAL" clId="{B2417C58-6366-43B9-BAFF-F2602FC25A05}" dt="2018-11-13T17:12:50.497" v="19" actId="20577"/>
          <ac:spMkLst>
            <pc:docMk/>
            <pc:sldMk cId="0" sldId="256"/>
            <ac:spMk id="3074" creationId="{00000000-0000-0000-0000-000000000000}"/>
          </ac:spMkLst>
        </pc:spChg>
        <pc:spChg chg="mod">
          <ac:chgData name="HERTEL,THORSTEN (K-SantaClara,ex1)" userId="5fa40fbe-6787-4208-8551-db92c4e538ea" providerId="ADAL" clId="{B2417C58-6366-43B9-BAFF-F2602FC25A05}" dt="2018-11-13T17:12:58.813" v="23" actId="207"/>
          <ac:spMkLst>
            <pc:docMk/>
            <pc:sldMk cId="0" sldId="256"/>
            <ac:spMk id="3075" creationId="{00000000-0000-0000-0000-000000000000}"/>
          </ac:spMkLst>
        </pc:spChg>
        <pc:spChg chg="mod">
          <ac:chgData name="HERTEL,THORSTEN (K-SantaClara,ex1)" userId="5fa40fbe-6787-4208-8551-db92c4e538ea" providerId="ADAL" clId="{B2417C58-6366-43B9-BAFF-F2602FC25A05}" dt="2018-11-13T17:12:19.812" v="1" actId="20577"/>
          <ac:spMkLst>
            <pc:docMk/>
            <pc:sldMk cId="0" sldId="256"/>
            <ac:spMk id="3076" creationId="{00000000-0000-0000-0000-000000000000}"/>
          </ac:spMkLst>
        </pc:spChg>
        <pc:spChg chg="mod">
          <ac:chgData name="HERTEL,THORSTEN (K-SantaClara,ex1)" userId="5fa40fbe-6787-4208-8551-db92c4e538ea" providerId="ADAL" clId="{B2417C58-6366-43B9-BAFF-F2602FC25A05}" dt="2018-11-13T17:12:27.733" v="5" actId="20577"/>
          <ac:spMkLst>
            <pc:docMk/>
            <pc:sldMk cId="0" sldId="256"/>
            <ac:spMk id="3077" creationId="{00000000-0000-0000-0000-000000000000}"/>
          </ac:spMkLst>
        </pc:spChg>
      </pc:sldChg>
      <pc:sldChg chg="addSp delSp modSp ord">
        <pc:chgData name="HERTEL,THORSTEN (K-SantaClara,ex1)" userId="5fa40fbe-6787-4208-8551-db92c4e538ea" providerId="ADAL" clId="{B2417C58-6366-43B9-BAFF-F2602FC25A05}" dt="2018-11-14T00:18:37.037" v="4454" actId="20577"/>
        <pc:sldMkLst>
          <pc:docMk/>
          <pc:sldMk cId="3185955681" sldId="406"/>
        </pc:sldMkLst>
        <pc:spChg chg="mod">
          <ac:chgData name="HERTEL,THORSTEN (K-SantaClara,ex1)" userId="5fa40fbe-6787-4208-8551-db92c4e538ea" providerId="ADAL" clId="{B2417C58-6366-43B9-BAFF-F2602FC25A05}" dt="2018-11-13T20:48:51.246" v="4311" actId="20577"/>
          <ac:spMkLst>
            <pc:docMk/>
            <pc:sldMk cId="3185955681" sldId="406"/>
            <ac:spMk id="2" creationId="{00000000-0000-0000-0000-000000000000}"/>
          </ac:spMkLst>
        </pc:spChg>
        <pc:spChg chg="mod">
          <ac:chgData name="HERTEL,THORSTEN (K-SantaClara,ex1)" userId="5fa40fbe-6787-4208-8551-db92c4e538ea" providerId="ADAL" clId="{B2417C58-6366-43B9-BAFF-F2602FC25A05}" dt="2018-11-14T00:18:37.037" v="4454" actId="20577"/>
          <ac:spMkLst>
            <pc:docMk/>
            <pc:sldMk cId="3185955681" sldId="406"/>
            <ac:spMk id="3" creationId="{00000000-0000-0000-0000-000000000000}"/>
          </ac:spMkLst>
        </pc:spChg>
        <pc:spChg chg="add del">
          <ac:chgData name="HERTEL,THORSTEN (K-SantaClara,ex1)" userId="5fa40fbe-6787-4208-8551-db92c4e538ea" providerId="ADAL" clId="{B2417C58-6366-43B9-BAFF-F2602FC25A05}" dt="2018-11-13T17:17:26.099" v="177" actId="20577"/>
          <ac:spMkLst>
            <pc:docMk/>
            <pc:sldMk cId="3185955681" sldId="406"/>
            <ac:spMk id="5" creationId="{101B4D46-1272-418C-89E7-CBF07081AC31}"/>
          </ac:spMkLst>
        </pc:spChg>
        <pc:spChg chg="add mod">
          <ac:chgData name="HERTEL,THORSTEN (K-SantaClara,ex1)" userId="5fa40fbe-6787-4208-8551-db92c4e538ea" providerId="ADAL" clId="{B2417C58-6366-43B9-BAFF-F2602FC25A05}" dt="2018-11-13T17:21:55.452" v="485" actId="14100"/>
          <ac:spMkLst>
            <pc:docMk/>
            <pc:sldMk cId="3185955681" sldId="406"/>
            <ac:spMk id="8" creationId="{62E55934-1F58-4A89-8CAD-EB3A2A4F43DF}"/>
          </ac:spMkLst>
        </pc:spChg>
        <pc:spChg chg="add mod">
          <ac:chgData name="HERTEL,THORSTEN (K-SantaClara,ex1)" userId="5fa40fbe-6787-4208-8551-db92c4e538ea" providerId="ADAL" clId="{B2417C58-6366-43B9-BAFF-F2602FC25A05}" dt="2018-11-13T17:25:04.669" v="563" actId="164"/>
          <ac:spMkLst>
            <pc:docMk/>
            <pc:sldMk cId="3185955681" sldId="406"/>
            <ac:spMk id="9" creationId="{5E5FA5CA-FB3E-4331-BD6E-C6D498A71760}"/>
          </ac:spMkLst>
        </pc:spChg>
        <pc:grpChg chg="add mod">
          <ac:chgData name="HERTEL,THORSTEN (K-SantaClara,ex1)" userId="5fa40fbe-6787-4208-8551-db92c4e538ea" providerId="ADAL" clId="{B2417C58-6366-43B9-BAFF-F2602FC25A05}" dt="2018-11-13T18:14:46.019" v="2070" actId="1076"/>
          <ac:grpSpMkLst>
            <pc:docMk/>
            <pc:sldMk cId="3185955681" sldId="406"/>
            <ac:grpSpMk id="10" creationId="{9CBBCD39-7DBF-4703-BF27-1D93D40F63A6}"/>
          </ac:grpSpMkLst>
        </pc:grpChg>
        <pc:graphicFrameChg chg="add del mod">
          <ac:chgData name="HERTEL,THORSTEN (K-SantaClara,ex1)" userId="5fa40fbe-6787-4208-8551-db92c4e538ea" providerId="ADAL" clId="{B2417C58-6366-43B9-BAFF-F2602FC25A05}" dt="2018-11-13T17:21:45.679" v="482" actId="20577"/>
          <ac:graphicFrameMkLst>
            <pc:docMk/>
            <pc:sldMk cId="3185955681" sldId="406"/>
            <ac:graphicFrameMk id="7" creationId="{5C5A58BC-FCC7-4B9D-A571-BFF4056849D3}"/>
          </ac:graphicFrameMkLst>
        </pc:graphicFrameChg>
        <pc:picChg chg="add del mod">
          <ac:chgData name="HERTEL,THORSTEN (K-SantaClara,ex1)" userId="5fa40fbe-6787-4208-8551-db92c4e538ea" providerId="ADAL" clId="{B2417C58-6366-43B9-BAFF-F2602FC25A05}" dt="2018-11-13T17:23:56.626" v="530" actId="478"/>
          <ac:picMkLst>
            <pc:docMk/>
            <pc:sldMk cId="3185955681" sldId="406"/>
            <ac:picMk id="1026" creationId="{811DE95B-208C-4E04-B019-0EABD6480066}"/>
          </ac:picMkLst>
        </pc:picChg>
        <pc:picChg chg="add mod modCrop">
          <ac:chgData name="HERTEL,THORSTEN (K-SantaClara,ex1)" userId="5fa40fbe-6787-4208-8551-db92c4e538ea" providerId="ADAL" clId="{B2417C58-6366-43B9-BAFF-F2602FC25A05}" dt="2018-11-13T17:25:04.669" v="563" actId="164"/>
          <ac:picMkLst>
            <pc:docMk/>
            <pc:sldMk cId="3185955681" sldId="406"/>
            <ac:picMk id="1027" creationId="{6DDAD365-96AF-4D52-917A-444FEAFCE513}"/>
          </ac:picMkLst>
        </pc:picChg>
      </pc:sldChg>
      <pc:sldChg chg="del">
        <pc:chgData name="HERTEL,THORSTEN (K-SantaClara,ex1)" userId="5fa40fbe-6787-4208-8551-db92c4e538ea" providerId="ADAL" clId="{B2417C58-6366-43B9-BAFF-F2602FC25A05}" dt="2018-11-13T20:47:42.453" v="4274" actId="2696"/>
        <pc:sldMkLst>
          <pc:docMk/>
          <pc:sldMk cId="840410375" sldId="407"/>
        </pc:sldMkLst>
      </pc:sldChg>
      <pc:sldChg chg="addSp delSp modSp">
        <pc:chgData name="HERTEL,THORSTEN (K-SantaClara,ex1)" userId="5fa40fbe-6787-4208-8551-db92c4e538ea" providerId="ADAL" clId="{B2417C58-6366-43B9-BAFF-F2602FC25A05}" dt="2018-11-13T20:52:27.385" v="4416" actId="20577"/>
        <pc:sldMkLst>
          <pc:docMk/>
          <pc:sldMk cId="3791655413" sldId="408"/>
        </pc:sldMkLst>
        <pc:spChg chg="mod">
          <ac:chgData name="HERTEL,THORSTEN (K-SantaClara,ex1)" userId="5fa40fbe-6787-4208-8551-db92c4e538ea" providerId="ADAL" clId="{B2417C58-6366-43B9-BAFF-F2602FC25A05}" dt="2018-11-13T18:17:20.577" v="2122" actId="20577"/>
          <ac:spMkLst>
            <pc:docMk/>
            <pc:sldMk cId="3791655413" sldId="408"/>
            <ac:spMk id="2" creationId="{3DCA6D70-D197-4C94-9EC3-40487CF9556F}"/>
          </ac:spMkLst>
        </pc:spChg>
        <pc:spChg chg="mod">
          <ac:chgData name="HERTEL,THORSTEN (K-SantaClara,ex1)" userId="5fa40fbe-6787-4208-8551-db92c4e538ea" providerId="ADAL" clId="{B2417C58-6366-43B9-BAFF-F2602FC25A05}" dt="2018-11-13T20:52:27.385" v="4416" actId="20577"/>
          <ac:spMkLst>
            <pc:docMk/>
            <pc:sldMk cId="3791655413" sldId="408"/>
            <ac:spMk id="3" creationId="{4C8AA8C8-06F4-4A40-A0B8-2AA88E494A6D}"/>
          </ac:spMkLst>
        </pc:spChg>
        <pc:spChg chg="add mod">
          <ac:chgData name="HERTEL,THORSTEN (K-SantaClara,ex1)" userId="5fa40fbe-6787-4208-8551-db92c4e538ea" providerId="ADAL" clId="{B2417C58-6366-43B9-BAFF-F2602FC25A05}" dt="2018-11-13T18:39:56.063" v="2374" actId="1076"/>
          <ac:spMkLst>
            <pc:docMk/>
            <pc:sldMk cId="3791655413" sldId="408"/>
            <ac:spMk id="7" creationId="{99745173-F2A9-4C66-A0A1-31E0FC7126B3}"/>
          </ac:spMkLst>
        </pc:spChg>
        <pc:graphicFrameChg chg="add del mod">
          <ac:chgData name="HERTEL,THORSTEN (K-SantaClara,ex1)" userId="5fa40fbe-6787-4208-8551-db92c4e538ea" providerId="ADAL" clId="{B2417C58-6366-43B9-BAFF-F2602FC25A05}" dt="2018-11-13T18:39:51.698" v="2372" actId="20577"/>
          <ac:graphicFrameMkLst>
            <pc:docMk/>
            <pc:sldMk cId="3791655413" sldId="408"/>
            <ac:graphicFrameMk id="5" creationId="{A3C4A570-8CEB-4330-8AD9-E20D51F2CD38}"/>
          </ac:graphicFrameMkLst>
        </pc:graphicFrameChg>
        <pc:picChg chg="add mod">
          <ac:chgData name="HERTEL,THORSTEN (K-SantaClara,ex1)" userId="5fa40fbe-6787-4208-8551-db92c4e538ea" providerId="ADAL" clId="{B2417C58-6366-43B9-BAFF-F2602FC25A05}" dt="2018-11-13T20:41:16.782" v="3923" actId="14100"/>
          <ac:picMkLst>
            <pc:docMk/>
            <pc:sldMk cId="3791655413" sldId="408"/>
            <ac:picMk id="7169" creationId="{6923FF9F-C591-4340-AE7E-4AF69DE22122}"/>
          </ac:picMkLst>
        </pc:picChg>
      </pc:sldChg>
      <pc:sldChg chg="modSp">
        <pc:chgData name="HERTEL,THORSTEN (K-SantaClara,ex1)" userId="5fa40fbe-6787-4208-8551-db92c4e538ea" providerId="ADAL" clId="{B2417C58-6366-43B9-BAFF-F2602FC25A05}" dt="2018-11-14T00:22:28.628" v="4505" actId="20577"/>
        <pc:sldMkLst>
          <pc:docMk/>
          <pc:sldMk cId="2445038228" sldId="410"/>
        </pc:sldMkLst>
        <pc:spChg chg="mod">
          <ac:chgData name="HERTEL,THORSTEN (K-SantaClara,ex1)" userId="5fa40fbe-6787-4208-8551-db92c4e538ea" providerId="ADAL" clId="{B2417C58-6366-43B9-BAFF-F2602FC25A05}" dt="2018-11-14T00:22:28.628" v="4505" actId="20577"/>
          <ac:spMkLst>
            <pc:docMk/>
            <pc:sldMk cId="2445038228" sldId="410"/>
            <ac:spMk id="3" creationId="{27A9D835-F10A-4E2C-A0B5-F06430878F1F}"/>
          </ac:spMkLst>
        </pc:spChg>
      </pc:sldChg>
      <pc:sldChg chg="del">
        <pc:chgData name="HERTEL,THORSTEN (K-SantaClara,ex1)" userId="5fa40fbe-6787-4208-8551-db92c4e538ea" providerId="ADAL" clId="{B2417C58-6366-43B9-BAFF-F2602FC25A05}" dt="2018-11-13T20:47:42.491" v="4276" actId="2696"/>
        <pc:sldMkLst>
          <pc:docMk/>
          <pc:sldMk cId="4164944685" sldId="411"/>
        </pc:sldMkLst>
      </pc:sldChg>
      <pc:sldChg chg="del">
        <pc:chgData name="HERTEL,THORSTEN (K-SantaClara,ex1)" userId="5fa40fbe-6787-4208-8551-db92c4e538ea" providerId="ADAL" clId="{B2417C58-6366-43B9-BAFF-F2602FC25A05}" dt="2018-11-13T20:47:42.515" v="4278" actId="2696"/>
        <pc:sldMkLst>
          <pc:docMk/>
          <pc:sldMk cId="811887373" sldId="413"/>
        </pc:sldMkLst>
      </pc:sldChg>
      <pc:sldChg chg="del">
        <pc:chgData name="HERTEL,THORSTEN (K-SantaClara,ex1)" userId="5fa40fbe-6787-4208-8551-db92c4e538ea" providerId="ADAL" clId="{B2417C58-6366-43B9-BAFF-F2602FC25A05}" dt="2018-11-13T20:47:42.551" v="4279" actId="2696"/>
        <pc:sldMkLst>
          <pc:docMk/>
          <pc:sldMk cId="840635683" sldId="414"/>
        </pc:sldMkLst>
      </pc:sldChg>
      <pc:sldChg chg="del">
        <pc:chgData name="HERTEL,THORSTEN (K-SantaClara,ex1)" userId="5fa40fbe-6787-4208-8551-db92c4e538ea" providerId="ADAL" clId="{B2417C58-6366-43B9-BAFF-F2602FC25A05}" dt="2018-11-13T20:47:42.467" v="4275" actId="2696"/>
        <pc:sldMkLst>
          <pc:docMk/>
          <pc:sldMk cId="3688592499" sldId="416"/>
        </pc:sldMkLst>
      </pc:sldChg>
      <pc:sldChg chg="del">
        <pc:chgData name="HERTEL,THORSTEN (K-SantaClara,ex1)" userId="5fa40fbe-6787-4208-8551-db92c4e538ea" providerId="ADAL" clId="{B2417C58-6366-43B9-BAFF-F2602FC25A05}" dt="2018-11-13T20:47:42.420" v="4273" actId="2696"/>
        <pc:sldMkLst>
          <pc:docMk/>
          <pc:sldMk cId="1638534500" sldId="417"/>
        </pc:sldMkLst>
      </pc:sldChg>
      <pc:sldChg chg="del">
        <pc:chgData name="HERTEL,THORSTEN (K-SantaClara,ex1)" userId="5fa40fbe-6787-4208-8551-db92c4e538ea" providerId="ADAL" clId="{B2417C58-6366-43B9-BAFF-F2602FC25A05}" dt="2018-11-13T20:47:42.506" v="4277" actId="2696"/>
        <pc:sldMkLst>
          <pc:docMk/>
          <pc:sldMk cId="1518778703" sldId="418"/>
        </pc:sldMkLst>
      </pc:sldChg>
      <pc:sldChg chg="del">
        <pc:chgData name="HERTEL,THORSTEN (K-SantaClara,ex1)" userId="5fa40fbe-6787-4208-8551-db92c4e538ea" providerId="ADAL" clId="{B2417C58-6366-43B9-BAFF-F2602FC25A05}" dt="2018-11-13T20:47:42.560" v="4280" actId="2696"/>
        <pc:sldMkLst>
          <pc:docMk/>
          <pc:sldMk cId="4258763882" sldId="419"/>
        </pc:sldMkLst>
      </pc:sldChg>
      <pc:sldChg chg="del">
        <pc:chgData name="HERTEL,THORSTEN (K-SantaClara,ex1)" userId="5fa40fbe-6787-4208-8551-db92c4e538ea" providerId="ADAL" clId="{B2417C58-6366-43B9-BAFF-F2602FC25A05}" dt="2018-11-13T20:47:42.573" v="4281" actId="2696"/>
        <pc:sldMkLst>
          <pc:docMk/>
          <pc:sldMk cId="893898966" sldId="420"/>
        </pc:sldMkLst>
      </pc:sldChg>
      <pc:sldChg chg="delSp modSp add">
        <pc:chgData name="HERTEL,THORSTEN (K-SantaClara,ex1)" userId="5fa40fbe-6787-4208-8551-db92c4e538ea" providerId="ADAL" clId="{B2417C58-6366-43B9-BAFF-F2602FC25A05}" dt="2018-11-14T00:18:26.255" v="4438" actId="20577"/>
        <pc:sldMkLst>
          <pc:docMk/>
          <pc:sldMk cId="618911197" sldId="421"/>
        </pc:sldMkLst>
        <pc:spChg chg="mod">
          <ac:chgData name="HERTEL,THORSTEN (K-SantaClara,ex1)" userId="5fa40fbe-6787-4208-8551-db92c4e538ea" providerId="ADAL" clId="{B2417C58-6366-43B9-BAFF-F2602FC25A05}" dt="2018-11-13T20:48:42.288" v="4302" actId="20577"/>
          <ac:spMkLst>
            <pc:docMk/>
            <pc:sldMk cId="618911197" sldId="421"/>
            <ac:spMk id="2" creationId="{00000000-0000-0000-0000-000000000000}"/>
          </ac:spMkLst>
        </pc:spChg>
        <pc:spChg chg="mod">
          <ac:chgData name="HERTEL,THORSTEN (K-SantaClara,ex1)" userId="5fa40fbe-6787-4208-8551-db92c4e538ea" providerId="ADAL" clId="{B2417C58-6366-43B9-BAFF-F2602FC25A05}" dt="2018-11-14T00:18:26.255" v="4438" actId="20577"/>
          <ac:spMkLst>
            <pc:docMk/>
            <pc:sldMk cId="618911197" sldId="421"/>
            <ac:spMk id="3" creationId="{00000000-0000-0000-0000-000000000000}"/>
          </ac:spMkLst>
        </pc:spChg>
        <pc:picChg chg="mod">
          <ac:chgData name="HERTEL,THORSTEN (K-SantaClara,ex1)" userId="5fa40fbe-6787-4208-8551-db92c4e538ea" providerId="ADAL" clId="{B2417C58-6366-43B9-BAFF-F2602FC25A05}" dt="2018-11-13T17:23:05.856" v="494" actId="14100"/>
          <ac:picMkLst>
            <pc:docMk/>
            <pc:sldMk cId="618911197" sldId="421"/>
            <ac:picMk id="1026" creationId="{811DE95B-208C-4E04-B019-0EABD6480066}"/>
          </ac:picMkLst>
        </pc:picChg>
        <pc:picChg chg="del">
          <ac:chgData name="HERTEL,THORSTEN (K-SantaClara,ex1)" userId="5fa40fbe-6787-4208-8551-db92c4e538ea" providerId="ADAL" clId="{B2417C58-6366-43B9-BAFF-F2602FC25A05}" dt="2018-11-13T17:22:04.355" v="487" actId="478"/>
          <ac:picMkLst>
            <pc:docMk/>
            <pc:sldMk cId="618911197" sldId="421"/>
            <ac:picMk id="1027" creationId="{6DDAD365-96AF-4D52-917A-444FEAFCE513}"/>
          </ac:picMkLst>
        </pc:picChg>
      </pc:sldChg>
      <pc:sldChg chg="addSp delSp modSp add">
        <pc:chgData name="HERTEL,THORSTEN (K-SantaClara,ex1)" userId="5fa40fbe-6787-4208-8551-db92c4e538ea" providerId="ADAL" clId="{B2417C58-6366-43B9-BAFF-F2602FC25A05}" dt="2018-11-14T00:22:03.300" v="4481" actId="14100"/>
        <pc:sldMkLst>
          <pc:docMk/>
          <pc:sldMk cId="401825428" sldId="422"/>
        </pc:sldMkLst>
        <pc:spChg chg="mod">
          <ac:chgData name="HERTEL,THORSTEN (K-SantaClara,ex1)" userId="5fa40fbe-6787-4208-8551-db92c4e538ea" providerId="ADAL" clId="{B2417C58-6366-43B9-BAFF-F2602FC25A05}" dt="2018-11-13T17:52:16.606" v="757" actId="20577"/>
          <ac:spMkLst>
            <pc:docMk/>
            <pc:sldMk cId="401825428" sldId="422"/>
            <ac:spMk id="2" creationId="{D12FCCC1-CC82-49FE-8EEB-187F4B4793ED}"/>
          </ac:spMkLst>
        </pc:spChg>
        <pc:spChg chg="mod">
          <ac:chgData name="HERTEL,THORSTEN (K-SantaClara,ex1)" userId="5fa40fbe-6787-4208-8551-db92c4e538ea" providerId="ADAL" clId="{B2417C58-6366-43B9-BAFF-F2602FC25A05}" dt="2018-11-14T00:22:03.300" v="4481" actId="14100"/>
          <ac:spMkLst>
            <pc:docMk/>
            <pc:sldMk cId="401825428" sldId="422"/>
            <ac:spMk id="3" creationId="{D2F40AFC-1308-42E4-946C-EB8DB2158EA6}"/>
          </ac:spMkLst>
        </pc:spChg>
        <pc:spChg chg="add del">
          <ac:chgData name="HERTEL,THORSTEN (K-SantaClara,ex1)" userId="5fa40fbe-6787-4208-8551-db92c4e538ea" providerId="ADAL" clId="{B2417C58-6366-43B9-BAFF-F2602FC25A05}" dt="2018-11-13T17:57:01.416" v="1202" actId="20577"/>
          <ac:spMkLst>
            <pc:docMk/>
            <pc:sldMk cId="401825428" sldId="422"/>
            <ac:spMk id="7" creationId="{4549DCCC-CB21-4977-BF24-3D10DA2558E6}"/>
          </ac:spMkLst>
        </pc:spChg>
        <pc:spChg chg="add del">
          <ac:chgData name="HERTEL,THORSTEN (K-SantaClara,ex1)" userId="5fa40fbe-6787-4208-8551-db92c4e538ea" providerId="ADAL" clId="{B2417C58-6366-43B9-BAFF-F2602FC25A05}" dt="2018-11-13T17:59:26.677" v="1339" actId="20577"/>
          <ac:spMkLst>
            <pc:docMk/>
            <pc:sldMk cId="401825428" sldId="422"/>
            <ac:spMk id="9" creationId="{AD3ECBFB-AE59-4D5F-B1FB-64A5CD5F8079}"/>
          </ac:spMkLst>
        </pc:spChg>
        <pc:graphicFrameChg chg="add del mod">
          <ac:chgData name="HERTEL,THORSTEN (K-SantaClara,ex1)" userId="5fa40fbe-6787-4208-8551-db92c4e538ea" providerId="ADAL" clId="{B2417C58-6366-43B9-BAFF-F2602FC25A05}" dt="2018-11-13T17:53:28.035" v="891" actId="20577"/>
          <ac:graphicFrameMkLst>
            <pc:docMk/>
            <pc:sldMk cId="401825428" sldId="422"/>
            <ac:graphicFrameMk id="5" creationId="{468A0B5F-5DE3-4815-9097-2BE56E1C45AE}"/>
          </ac:graphicFrameMkLst>
        </pc:graphicFrameChg>
        <pc:graphicFrameChg chg="add del mod">
          <ac:chgData name="HERTEL,THORSTEN (K-SantaClara,ex1)" userId="5fa40fbe-6787-4208-8551-db92c4e538ea" providerId="ADAL" clId="{B2417C58-6366-43B9-BAFF-F2602FC25A05}" dt="2018-11-13T17:57:01.416" v="1202" actId="20577"/>
          <ac:graphicFrameMkLst>
            <pc:docMk/>
            <pc:sldMk cId="401825428" sldId="422"/>
            <ac:graphicFrameMk id="6" creationId="{8167A1B9-E22D-4753-A029-C64C96BF74D4}"/>
          </ac:graphicFrameMkLst>
        </pc:graphicFrameChg>
        <pc:graphicFrameChg chg="add del mod">
          <ac:chgData name="HERTEL,THORSTEN (K-SantaClara,ex1)" userId="5fa40fbe-6787-4208-8551-db92c4e538ea" providerId="ADAL" clId="{B2417C58-6366-43B9-BAFF-F2602FC25A05}" dt="2018-11-13T17:59:26.677" v="1339" actId="20577"/>
          <ac:graphicFrameMkLst>
            <pc:docMk/>
            <pc:sldMk cId="401825428" sldId="422"/>
            <ac:graphicFrameMk id="8" creationId="{E68C0438-5B6C-49E5-9583-A9B7D07F0317}"/>
          </ac:graphicFrameMkLst>
        </pc:graphicFrameChg>
        <pc:picChg chg="add del mod">
          <ac:chgData name="HERTEL,THORSTEN (K-SantaClara,ex1)" userId="5fa40fbe-6787-4208-8551-db92c4e538ea" providerId="ADAL" clId="{B2417C58-6366-43B9-BAFF-F2602FC25A05}" dt="2018-11-13T17:55:14.964" v="1013" actId="478"/>
          <ac:picMkLst>
            <pc:docMk/>
            <pc:sldMk cId="401825428" sldId="422"/>
            <ac:picMk id="2050" creationId="{63C6C5AA-8E00-4AC2-8309-F2890ED8DE79}"/>
          </ac:picMkLst>
        </pc:picChg>
      </pc:sldChg>
      <pc:sldChg chg="addSp delSp modSp add">
        <pc:chgData name="HERTEL,THORSTEN (K-SantaClara,ex1)" userId="5fa40fbe-6787-4208-8551-db92c4e538ea" providerId="ADAL" clId="{B2417C58-6366-43B9-BAFF-F2602FC25A05}" dt="2018-11-13T20:50:15.840" v="4409" actId="20577"/>
        <pc:sldMkLst>
          <pc:docMk/>
          <pc:sldMk cId="2492846325" sldId="423"/>
        </pc:sldMkLst>
        <pc:spChg chg="mod">
          <ac:chgData name="HERTEL,THORSTEN (K-SantaClara,ex1)" userId="5fa40fbe-6787-4208-8551-db92c4e538ea" providerId="ADAL" clId="{B2417C58-6366-43B9-BAFF-F2602FC25A05}" dt="2018-11-13T18:01:57.168" v="1472" actId="20577"/>
          <ac:spMkLst>
            <pc:docMk/>
            <pc:sldMk cId="2492846325" sldId="423"/>
            <ac:spMk id="2" creationId="{6E614FBA-6448-4D65-B163-F0CB1CEF6201}"/>
          </ac:spMkLst>
        </pc:spChg>
        <pc:spChg chg="mod">
          <ac:chgData name="HERTEL,THORSTEN (K-SantaClara,ex1)" userId="5fa40fbe-6787-4208-8551-db92c4e538ea" providerId="ADAL" clId="{B2417C58-6366-43B9-BAFF-F2602FC25A05}" dt="2018-11-13T20:50:15.840" v="4409" actId="20577"/>
          <ac:spMkLst>
            <pc:docMk/>
            <pc:sldMk cId="2492846325" sldId="423"/>
            <ac:spMk id="3" creationId="{8831C3FA-AED1-406E-8E25-4B76B4B6485A}"/>
          </ac:spMkLst>
        </pc:spChg>
        <pc:spChg chg="del topLvl">
          <ac:chgData name="HERTEL,THORSTEN (K-SantaClara,ex1)" userId="5fa40fbe-6787-4208-8551-db92c4e538ea" providerId="ADAL" clId="{B2417C58-6366-43B9-BAFF-F2602FC25A05}" dt="2018-11-13T18:02:53.946" v="1516" actId="478"/>
          <ac:spMkLst>
            <pc:docMk/>
            <pc:sldMk cId="2492846325" sldId="423"/>
            <ac:spMk id="7" creationId="{63620589-1220-4CC7-BF34-C4679614A126}"/>
          </ac:spMkLst>
        </pc:spChg>
        <pc:grpChg chg="add del">
          <ac:chgData name="HERTEL,THORSTEN (K-SantaClara,ex1)" userId="5fa40fbe-6787-4208-8551-db92c4e538ea" providerId="ADAL" clId="{B2417C58-6366-43B9-BAFF-F2602FC25A05}" dt="2018-11-13T18:02:53.946" v="1516" actId="478"/>
          <ac:grpSpMkLst>
            <pc:docMk/>
            <pc:sldMk cId="2492846325" sldId="423"/>
            <ac:grpSpMk id="5" creationId="{31048D10-7F11-48A4-A2E8-0ED3092E53BE}"/>
          </ac:grpSpMkLst>
        </pc:grpChg>
        <pc:picChg chg="mod topLvl modCrop">
          <ac:chgData name="HERTEL,THORSTEN (K-SantaClara,ex1)" userId="5fa40fbe-6787-4208-8551-db92c4e538ea" providerId="ADAL" clId="{B2417C58-6366-43B9-BAFF-F2602FC25A05}" dt="2018-11-13T18:04:31.184" v="1691" actId="1076"/>
          <ac:picMkLst>
            <pc:docMk/>
            <pc:sldMk cId="2492846325" sldId="423"/>
            <ac:picMk id="6" creationId="{7025747D-087F-4C9F-BB8B-E054F8BB81C9}"/>
          </ac:picMkLst>
        </pc:picChg>
      </pc:sldChg>
      <pc:sldChg chg="addSp delSp modSp add">
        <pc:chgData name="HERTEL,THORSTEN (K-SantaClara,ex1)" userId="5fa40fbe-6787-4208-8551-db92c4e538ea" providerId="ADAL" clId="{B2417C58-6366-43B9-BAFF-F2602FC25A05}" dt="2018-11-14T00:22:14.981" v="4493" actId="20577"/>
        <pc:sldMkLst>
          <pc:docMk/>
          <pc:sldMk cId="879797041" sldId="424"/>
        </pc:sldMkLst>
        <pc:spChg chg="mod">
          <ac:chgData name="HERTEL,THORSTEN (K-SantaClara,ex1)" userId="5fa40fbe-6787-4208-8551-db92c4e538ea" providerId="ADAL" clId="{B2417C58-6366-43B9-BAFF-F2602FC25A05}" dt="2018-11-13T18:05:34.183" v="1713" actId="20577"/>
          <ac:spMkLst>
            <pc:docMk/>
            <pc:sldMk cId="879797041" sldId="424"/>
            <ac:spMk id="2" creationId="{14018082-E88B-4F93-8B1B-12D0BCD8F206}"/>
          </ac:spMkLst>
        </pc:spChg>
        <pc:spChg chg="mod">
          <ac:chgData name="HERTEL,THORSTEN (K-SantaClara,ex1)" userId="5fa40fbe-6787-4208-8551-db92c4e538ea" providerId="ADAL" clId="{B2417C58-6366-43B9-BAFF-F2602FC25A05}" dt="2018-11-14T00:22:14.981" v="4493" actId="20577"/>
          <ac:spMkLst>
            <pc:docMk/>
            <pc:sldMk cId="879797041" sldId="424"/>
            <ac:spMk id="3" creationId="{80805F36-B198-40F8-991B-30BBC6D0D167}"/>
          </ac:spMkLst>
        </pc:spChg>
        <pc:spChg chg="add mod">
          <ac:chgData name="HERTEL,THORSTEN (K-SantaClara,ex1)" userId="5fa40fbe-6787-4208-8551-db92c4e538ea" providerId="ADAL" clId="{B2417C58-6366-43B9-BAFF-F2602FC25A05}" dt="2018-11-13T18:09:20.201" v="1913" actId="1076"/>
          <ac:spMkLst>
            <pc:docMk/>
            <pc:sldMk cId="879797041" sldId="424"/>
            <ac:spMk id="6" creationId="{7765A2E8-8E2F-4C4C-8961-A03BA2923EF0}"/>
          </ac:spMkLst>
        </pc:spChg>
        <pc:spChg chg="add mod">
          <ac:chgData name="HERTEL,THORSTEN (K-SantaClara,ex1)" userId="5fa40fbe-6787-4208-8551-db92c4e538ea" providerId="ADAL" clId="{B2417C58-6366-43B9-BAFF-F2602FC25A05}" dt="2018-11-13T18:11:16.616" v="1919" actId="1076"/>
          <ac:spMkLst>
            <pc:docMk/>
            <pc:sldMk cId="879797041" sldId="424"/>
            <ac:spMk id="8" creationId="{83854DDE-042B-44AF-AA85-B3E939025024}"/>
          </ac:spMkLst>
        </pc:spChg>
        <pc:spChg chg="add del">
          <ac:chgData name="HERTEL,THORSTEN (K-SantaClara,ex1)" userId="5fa40fbe-6787-4208-8551-db92c4e538ea" providerId="ADAL" clId="{B2417C58-6366-43B9-BAFF-F2602FC25A05}" dt="2018-11-13T18:15:41.290" v="2087" actId="113"/>
          <ac:spMkLst>
            <pc:docMk/>
            <pc:sldMk cId="879797041" sldId="424"/>
            <ac:spMk id="12" creationId="{BDD863E7-824F-4E74-BBFE-FC7E4F90A13C}"/>
          </ac:spMkLst>
        </pc:spChg>
        <pc:graphicFrameChg chg="add del mod">
          <ac:chgData name="HERTEL,THORSTEN (K-SantaClara,ex1)" userId="5fa40fbe-6787-4208-8551-db92c4e538ea" providerId="ADAL" clId="{B2417C58-6366-43B9-BAFF-F2602FC25A05}" dt="2018-11-13T18:09:11.279" v="1909" actId="113"/>
          <ac:graphicFrameMkLst>
            <pc:docMk/>
            <pc:sldMk cId="879797041" sldId="424"/>
            <ac:graphicFrameMk id="5" creationId="{1D3081D3-5D5F-4424-9321-17882F850560}"/>
          </ac:graphicFrameMkLst>
        </pc:graphicFrameChg>
        <pc:graphicFrameChg chg="add del mod">
          <ac:chgData name="HERTEL,THORSTEN (K-SantaClara,ex1)" userId="5fa40fbe-6787-4208-8551-db92c4e538ea" providerId="ADAL" clId="{B2417C58-6366-43B9-BAFF-F2602FC25A05}" dt="2018-11-13T18:11:13.212" v="1917" actId="113"/>
          <ac:graphicFrameMkLst>
            <pc:docMk/>
            <pc:sldMk cId="879797041" sldId="424"/>
            <ac:graphicFrameMk id="7" creationId="{2B2901F7-A638-4A26-889D-0E723CFEF37A}"/>
          </ac:graphicFrameMkLst>
        </pc:graphicFrameChg>
        <pc:graphicFrameChg chg="add del mod">
          <ac:chgData name="HERTEL,THORSTEN (K-SantaClara,ex1)" userId="5fa40fbe-6787-4208-8551-db92c4e538ea" providerId="ADAL" clId="{B2417C58-6366-43B9-BAFF-F2602FC25A05}" dt="2018-11-13T18:11:36.859" v="1922" actId="113"/>
          <ac:graphicFrameMkLst>
            <pc:docMk/>
            <pc:sldMk cId="879797041" sldId="424"/>
            <ac:graphicFrameMk id="9" creationId="{8D4784A0-177E-4EE4-A86C-AB4A1B1F60E2}"/>
          </ac:graphicFrameMkLst>
        </pc:graphicFrameChg>
        <pc:graphicFrameChg chg="add mod modGraphic">
          <ac:chgData name="HERTEL,THORSTEN (K-SantaClara,ex1)" userId="5fa40fbe-6787-4208-8551-db92c4e538ea" providerId="ADAL" clId="{B2417C58-6366-43B9-BAFF-F2602FC25A05}" dt="2018-11-13T18:16:34.494" v="2113" actId="1076"/>
          <ac:graphicFrameMkLst>
            <pc:docMk/>
            <pc:sldMk cId="879797041" sldId="424"/>
            <ac:graphicFrameMk id="10" creationId="{E048C83A-CABA-4AB5-A9FC-B3FE4392A8C6}"/>
          </ac:graphicFrameMkLst>
        </pc:graphicFrameChg>
        <pc:graphicFrameChg chg="add del mod">
          <ac:chgData name="HERTEL,THORSTEN (K-SantaClara,ex1)" userId="5fa40fbe-6787-4208-8551-db92c4e538ea" providerId="ADAL" clId="{B2417C58-6366-43B9-BAFF-F2602FC25A05}" dt="2018-11-13T18:15:41.290" v="2087" actId="113"/>
          <ac:graphicFrameMkLst>
            <pc:docMk/>
            <pc:sldMk cId="879797041" sldId="424"/>
            <ac:graphicFrameMk id="11" creationId="{25C82B5D-7D95-4A55-AA09-297CAE82EA8E}"/>
          </ac:graphicFrameMkLst>
        </pc:graphicFrameChg>
        <pc:picChg chg="add del mod">
          <ac:chgData name="HERTEL,THORSTEN (K-SantaClara,ex1)" userId="5fa40fbe-6787-4208-8551-db92c4e538ea" providerId="ADAL" clId="{B2417C58-6366-43B9-BAFF-F2602FC25A05}" dt="2018-11-13T18:11:12.218" v="1914" actId="478"/>
          <ac:picMkLst>
            <pc:docMk/>
            <pc:sldMk cId="879797041" sldId="424"/>
            <ac:picMk id="4097" creationId="{163B8FA7-D2B8-49DA-BF58-E90FE358686F}"/>
          </ac:picMkLst>
        </pc:picChg>
        <pc:picChg chg="add mod">
          <ac:chgData name="HERTEL,THORSTEN (K-SantaClara,ex1)" userId="5fa40fbe-6787-4208-8551-db92c4e538ea" providerId="ADAL" clId="{B2417C58-6366-43B9-BAFF-F2602FC25A05}" dt="2018-11-13T18:16:30.952" v="2112" actId="1076"/>
          <ac:picMkLst>
            <pc:docMk/>
            <pc:sldMk cId="879797041" sldId="424"/>
            <ac:picMk id="4099" creationId="{792B0569-97E0-4CD6-9147-9ADB4D95A368}"/>
          </ac:picMkLst>
        </pc:picChg>
      </pc:sldChg>
      <pc:sldChg chg="addSp delSp modSp add">
        <pc:chgData name="HERTEL,THORSTEN (K-SantaClara,ex1)" userId="5fa40fbe-6787-4208-8551-db92c4e538ea" providerId="ADAL" clId="{B2417C58-6366-43B9-BAFF-F2602FC25A05}" dt="2018-11-14T00:23:17.526" v="4529" actId="1076"/>
        <pc:sldMkLst>
          <pc:docMk/>
          <pc:sldMk cId="1393463130" sldId="425"/>
        </pc:sldMkLst>
        <pc:spChg chg="mod">
          <ac:chgData name="HERTEL,THORSTEN (K-SantaClara,ex1)" userId="5fa40fbe-6787-4208-8551-db92c4e538ea" providerId="ADAL" clId="{B2417C58-6366-43B9-BAFF-F2602FC25A05}" dt="2018-11-13T18:36:50.967" v="2235" actId="58"/>
          <ac:spMkLst>
            <pc:docMk/>
            <pc:sldMk cId="1393463130" sldId="425"/>
            <ac:spMk id="2" creationId="{4F791BB1-E564-461E-A78C-079AEFEC3FCC}"/>
          </ac:spMkLst>
        </pc:spChg>
        <pc:spChg chg="mod">
          <ac:chgData name="HERTEL,THORSTEN (K-SantaClara,ex1)" userId="5fa40fbe-6787-4208-8551-db92c4e538ea" providerId="ADAL" clId="{B2417C58-6366-43B9-BAFF-F2602FC25A05}" dt="2018-11-13T18:38:06.041" v="2362" actId="20577"/>
          <ac:spMkLst>
            <pc:docMk/>
            <pc:sldMk cId="1393463130" sldId="425"/>
            <ac:spMk id="3" creationId="{11E4B142-5DDF-47DE-8810-EC671DEFA738}"/>
          </ac:spMkLst>
        </pc:spChg>
        <pc:spChg chg="add mod">
          <ac:chgData name="HERTEL,THORSTEN (K-SantaClara,ex1)" userId="5fa40fbe-6787-4208-8551-db92c4e538ea" providerId="ADAL" clId="{B2417C58-6366-43B9-BAFF-F2602FC25A05}" dt="2018-11-13T18:20:16.578" v="2205" actId="1076"/>
          <ac:spMkLst>
            <pc:docMk/>
            <pc:sldMk cId="1393463130" sldId="425"/>
            <ac:spMk id="6" creationId="{33F0074C-9E02-49BF-A097-67B3E286B1E4}"/>
          </ac:spMkLst>
        </pc:spChg>
        <pc:spChg chg="add">
          <ac:chgData name="HERTEL,THORSTEN (K-SantaClara,ex1)" userId="5fa40fbe-6787-4208-8551-db92c4e538ea" providerId="ADAL" clId="{B2417C58-6366-43B9-BAFF-F2602FC25A05}" dt="2018-11-13T18:20:23.953" v="2209" actId="13926"/>
          <ac:spMkLst>
            <pc:docMk/>
            <pc:sldMk cId="1393463130" sldId="425"/>
            <ac:spMk id="8" creationId="{70532366-64AF-438A-9068-FD3D04A12253}"/>
          </ac:spMkLst>
        </pc:spChg>
        <pc:spChg chg="add mod">
          <ac:chgData name="HERTEL,THORSTEN (K-SantaClara,ex1)" userId="5fa40fbe-6787-4208-8551-db92c4e538ea" providerId="ADAL" clId="{B2417C58-6366-43B9-BAFF-F2602FC25A05}" dt="2018-11-14T00:23:17.526" v="4529" actId="1076"/>
          <ac:spMkLst>
            <pc:docMk/>
            <pc:sldMk cId="1393463130" sldId="425"/>
            <ac:spMk id="10" creationId="{8DFB0B51-DD9A-4C45-B5D4-612CD11DAF28}"/>
          </ac:spMkLst>
        </pc:spChg>
        <pc:graphicFrameChg chg="add del mod">
          <ac:chgData name="HERTEL,THORSTEN (K-SantaClara,ex1)" userId="5fa40fbe-6787-4208-8551-db92c4e538ea" providerId="ADAL" clId="{B2417C58-6366-43B9-BAFF-F2602FC25A05}" dt="2018-11-13T18:20:13.453" v="2203" actId="13926"/>
          <ac:graphicFrameMkLst>
            <pc:docMk/>
            <pc:sldMk cId="1393463130" sldId="425"/>
            <ac:graphicFrameMk id="5" creationId="{C6E3BB17-C3A3-460E-98B5-9610FC8B5A9B}"/>
          </ac:graphicFrameMkLst>
        </pc:graphicFrameChg>
        <pc:graphicFrameChg chg="add del mod">
          <ac:chgData name="HERTEL,THORSTEN (K-SantaClara,ex1)" userId="5fa40fbe-6787-4208-8551-db92c4e538ea" providerId="ADAL" clId="{B2417C58-6366-43B9-BAFF-F2602FC25A05}" dt="2018-11-13T18:20:23.652" v="2208" actId="13926"/>
          <ac:graphicFrameMkLst>
            <pc:docMk/>
            <pc:sldMk cId="1393463130" sldId="425"/>
            <ac:graphicFrameMk id="7" creationId="{B843AF4D-FA7A-4963-826E-3E4B25AF36B0}"/>
          </ac:graphicFrameMkLst>
        </pc:graphicFrameChg>
        <pc:graphicFrameChg chg="add del mod">
          <ac:chgData name="HERTEL,THORSTEN (K-SantaClara,ex1)" userId="5fa40fbe-6787-4208-8551-db92c4e538ea" providerId="ADAL" clId="{B2417C58-6366-43B9-BAFF-F2602FC25A05}" dt="2018-11-13T18:38:43.725" v="2365" actId="13926"/>
          <ac:graphicFrameMkLst>
            <pc:docMk/>
            <pc:sldMk cId="1393463130" sldId="425"/>
            <ac:graphicFrameMk id="9" creationId="{948AD5AA-9A44-4A04-B974-D7FBFD7A05EB}"/>
          </ac:graphicFrameMkLst>
        </pc:graphicFrameChg>
        <pc:picChg chg="add mod">
          <ac:chgData name="HERTEL,THORSTEN (K-SantaClara,ex1)" userId="5fa40fbe-6787-4208-8551-db92c4e538ea" providerId="ADAL" clId="{B2417C58-6366-43B9-BAFF-F2602FC25A05}" dt="2018-11-13T18:20:16.578" v="2205" actId="1076"/>
          <ac:picMkLst>
            <pc:docMk/>
            <pc:sldMk cId="1393463130" sldId="425"/>
            <ac:picMk id="6145" creationId="{FAC024E5-8513-448E-838A-1CF67CBA1EA8}"/>
          </ac:picMkLst>
        </pc:picChg>
        <pc:picChg chg="add mod">
          <ac:chgData name="HERTEL,THORSTEN (K-SantaClara,ex1)" userId="5fa40fbe-6787-4208-8551-db92c4e538ea" providerId="ADAL" clId="{B2417C58-6366-43B9-BAFF-F2602FC25A05}" dt="2018-11-13T18:36:26.968" v="2210" actId="1076"/>
          <ac:picMkLst>
            <pc:docMk/>
            <pc:sldMk cId="1393463130" sldId="425"/>
            <ac:picMk id="6147" creationId="{DCF1DE29-6599-4015-8B1F-74A3A8BB50C4}"/>
          </ac:picMkLst>
        </pc:picChg>
      </pc:sldChg>
      <pc:sldChg chg="addSp delSp modSp add">
        <pc:chgData name="HERTEL,THORSTEN (K-SantaClara,ex1)" userId="5fa40fbe-6787-4208-8551-db92c4e538ea" providerId="ADAL" clId="{B2417C58-6366-43B9-BAFF-F2602FC25A05}" dt="2018-11-13T20:28:43.136" v="3147" actId="6549"/>
        <pc:sldMkLst>
          <pc:docMk/>
          <pc:sldMk cId="697899019" sldId="426"/>
        </pc:sldMkLst>
        <pc:spChg chg="mod">
          <ac:chgData name="HERTEL,THORSTEN (K-SantaClara,ex1)" userId="5fa40fbe-6787-4208-8551-db92c4e538ea" providerId="ADAL" clId="{B2417C58-6366-43B9-BAFF-F2602FC25A05}" dt="2018-11-13T20:17:06.733" v="2790" actId="6549"/>
          <ac:spMkLst>
            <pc:docMk/>
            <pc:sldMk cId="697899019" sldId="426"/>
            <ac:spMk id="2" creationId="{5E38F9C4-374F-4E77-AFC8-F613F8B05485}"/>
          </ac:spMkLst>
        </pc:spChg>
        <pc:spChg chg="mod">
          <ac:chgData name="HERTEL,THORSTEN (K-SantaClara,ex1)" userId="5fa40fbe-6787-4208-8551-db92c4e538ea" providerId="ADAL" clId="{B2417C58-6366-43B9-BAFF-F2602FC25A05}" dt="2018-11-13T20:28:43.136" v="3147" actId="6549"/>
          <ac:spMkLst>
            <pc:docMk/>
            <pc:sldMk cId="697899019" sldId="426"/>
            <ac:spMk id="3" creationId="{52B6E498-2FCA-4247-8DEC-6EE15E58DC09}"/>
          </ac:spMkLst>
        </pc:spChg>
        <pc:spChg chg="add mod">
          <ac:chgData name="HERTEL,THORSTEN (K-SantaClara,ex1)" userId="5fa40fbe-6787-4208-8551-db92c4e538ea" providerId="ADAL" clId="{B2417C58-6366-43B9-BAFF-F2602FC25A05}" dt="2018-11-13T20:18:22.836" v="2901" actId="1076"/>
          <ac:spMkLst>
            <pc:docMk/>
            <pc:sldMk cId="697899019" sldId="426"/>
            <ac:spMk id="6" creationId="{236B5A13-00FD-421D-9861-ECF42D3CBBC4}"/>
          </ac:spMkLst>
        </pc:spChg>
        <pc:spChg chg="add del">
          <ac:chgData name="HERTEL,THORSTEN (K-SantaClara,ex1)" userId="5fa40fbe-6787-4208-8551-db92c4e538ea" providerId="ADAL" clId="{B2417C58-6366-43B9-BAFF-F2602FC25A05}" dt="2018-11-13T20:20:18.327" v="2984" actId="6549"/>
          <ac:spMkLst>
            <pc:docMk/>
            <pc:sldMk cId="697899019" sldId="426"/>
            <ac:spMk id="8" creationId="{B68CDF54-2A25-4EA3-A62B-EE94D28711E7}"/>
          </ac:spMkLst>
        </pc:spChg>
        <pc:graphicFrameChg chg="add del mod">
          <ac:chgData name="HERTEL,THORSTEN (K-SantaClara,ex1)" userId="5fa40fbe-6787-4208-8551-db92c4e538ea" providerId="ADAL" clId="{B2417C58-6366-43B9-BAFF-F2602FC25A05}" dt="2018-11-13T20:18:08.290" v="2899" actId="6549"/>
          <ac:graphicFrameMkLst>
            <pc:docMk/>
            <pc:sldMk cId="697899019" sldId="426"/>
            <ac:graphicFrameMk id="5" creationId="{AE4C7C35-11B8-4DA0-A0A2-8045689FB264}"/>
          </ac:graphicFrameMkLst>
        </pc:graphicFrameChg>
        <pc:graphicFrameChg chg="add del mod">
          <ac:chgData name="HERTEL,THORSTEN (K-SantaClara,ex1)" userId="5fa40fbe-6787-4208-8551-db92c4e538ea" providerId="ADAL" clId="{B2417C58-6366-43B9-BAFF-F2602FC25A05}" dt="2018-11-13T20:20:18.327" v="2984" actId="6549"/>
          <ac:graphicFrameMkLst>
            <pc:docMk/>
            <pc:sldMk cId="697899019" sldId="426"/>
            <ac:graphicFrameMk id="7" creationId="{8CC96E63-9469-485B-B5D4-B73E0928083F}"/>
          </ac:graphicFrameMkLst>
        </pc:graphicFrameChg>
        <pc:picChg chg="add mod">
          <ac:chgData name="HERTEL,THORSTEN (K-SantaClara,ex1)" userId="5fa40fbe-6787-4208-8551-db92c4e538ea" providerId="ADAL" clId="{B2417C58-6366-43B9-BAFF-F2602FC25A05}" dt="2018-11-13T20:20:56.795" v="2999" actId="1036"/>
          <ac:picMkLst>
            <pc:docMk/>
            <pc:sldMk cId="697899019" sldId="426"/>
            <ac:picMk id="8193" creationId="{1CB1C8B9-341E-4347-AE36-9A3F49238EBA}"/>
          </ac:picMkLst>
        </pc:picChg>
      </pc:sldChg>
      <pc:sldChg chg="addSp delSp modSp add">
        <pc:chgData name="HERTEL,THORSTEN (K-SantaClara,ex1)" userId="5fa40fbe-6787-4208-8551-db92c4e538ea" providerId="ADAL" clId="{B2417C58-6366-43B9-BAFF-F2602FC25A05}" dt="2018-11-14T00:23:40.197" v="4541" actId="20577"/>
        <pc:sldMkLst>
          <pc:docMk/>
          <pc:sldMk cId="3478141140" sldId="427"/>
        </pc:sldMkLst>
        <pc:spChg chg="mod">
          <ac:chgData name="HERTEL,THORSTEN (K-SantaClara,ex1)" userId="5fa40fbe-6787-4208-8551-db92c4e538ea" providerId="ADAL" clId="{B2417C58-6366-43B9-BAFF-F2602FC25A05}" dt="2018-11-13T20:21:20.263" v="3003" actId="20577"/>
          <ac:spMkLst>
            <pc:docMk/>
            <pc:sldMk cId="3478141140" sldId="427"/>
            <ac:spMk id="2" creationId="{FB1FAB74-20C4-45B7-91EE-C4BD5D66373A}"/>
          </ac:spMkLst>
        </pc:spChg>
        <pc:spChg chg="mod">
          <ac:chgData name="HERTEL,THORSTEN (K-SantaClara,ex1)" userId="5fa40fbe-6787-4208-8551-db92c4e538ea" providerId="ADAL" clId="{B2417C58-6366-43B9-BAFF-F2602FC25A05}" dt="2018-11-14T00:23:40.197" v="4541" actId="20577"/>
          <ac:spMkLst>
            <pc:docMk/>
            <pc:sldMk cId="3478141140" sldId="427"/>
            <ac:spMk id="3" creationId="{71B7E976-5B76-487F-8441-830EE62FD2B0}"/>
          </ac:spMkLst>
        </pc:spChg>
        <pc:spChg chg="add del">
          <ac:chgData name="HERTEL,THORSTEN (K-SantaClara,ex1)" userId="5fa40fbe-6787-4208-8551-db92c4e538ea" providerId="ADAL" clId="{B2417C58-6366-43B9-BAFF-F2602FC25A05}" dt="2018-11-13T20:22:49.642" v="3088" actId="6549"/>
          <ac:spMkLst>
            <pc:docMk/>
            <pc:sldMk cId="3478141140" sldId="427"/>
            <ac:spMk id="6" creationId="{50EBF917-0068-4313-93F6-B0872813BE84}"/>
          </ac:spMkLst>
        </pc:spChg>
        <pc:spChg chg="add del">
          <ac:chgData name="HERTEL,THORSTEN (K-SantaClara,ex1)" userId="5fa40fbe-6787-4208-8551-db92c4e538ea" providerId="ADAL" clId="{B2417C58-6366-43B9-BAFF-F2602FC25A05}" dt="2018-11-13T20:22:53.352" v="3094" actId="6549"/>
          <ac:spMkLst>
            <pc:docMk/>
            <pc:sldMk cId="3478141140" sldId="427"/>
            <ac:spMk id="8" creationId="{7E62B2D5-2446-4EA0-AD5F-A88D5E1F644F}"/>
          </ac:spMkLst>
        </pc:spChg>
        <pc:graphicFrameChg chg="add del mod">
          <ac:chgData name="HERTEL,THORSTEN (K-SantaClara,ex1)" userId="5fa40fbe-6787-4208-8551-db92c4e538ea" providerId="ADAL" clId="{B2417C58-6366-43B9-BAFF-F2602FC25A05}" dt="2018-11-13T20:22:49.642" v="3088" actId="6549"/>
          <ac:graphicFrameMkLst>
            <pc:docMk/>
            <pc:sldMk cId="3478141140" sldId="427"/>
            <ac:graphicFrameMk id="5" creationId="{82404ACF-1033-43A4-8115-91F79DB9ED7D}"/>
          </ac:graphicFrameMkLst>
        </pc:graphicFrameChg>
        <pc:graphicFrameChg chg="add del mod">
          <ac:chgData name="HERTEL,THORSTEN (K-SantaClara,ex1)" userId="5fa40fbe-6787-4208-8551-db92c4e538ea" providerId="ADAL" clId="{B2417C58-6366-43B9-BAFF-F2602FC25A05}" dt="2018-11-13T20:22:53.352" v="3094" actId="6549"/>
          <ac:graphicFrameMkLst>
            <pc:docMk/>
            <pc:sldMk cId="3478141140" sldId="427"/>
            <ac:graphicFrameMk id="7" creationId="{2753A29C-9F2A-4528-BB8C-1856319808A7}"/>
          </ac:graphicFrameMkLst>
        </pc:graphicFrameChg>
      </pc:sldChg>
      <pc:sldChg chg="modSp add">
        <pc:chgData name="HERTEL,THORSTEN (K-SantaClara,ex1)" userId="5fa40fbe-6787-4208-8551-db92c4e538ea" providerId="ADAL" clId="{B2417C58-6366-43B9-BAFF-F2602FC25A05}" dt="2018-11-14T00:29:25.384" v="4898" actId="20577"/>
        <pc:sldMkLst>
          <pc:docMk/>
          <pc:sldMk cId="1090310524" sldId="428"/>
        </pc:sldMkLst>
        <pc:spChg chg="mod">
          <ac:chgData name="HERTEL,THORSTEN (K-SantaClara,ex1)" userId="5fa40fbe-6787-4208-8551-db92c4e538ea" providerId="ADAL" clId="{B2417C58-6366-43B9-BAFF-F2602FC25A05}" dt="2018-11-13T20:33:01.280" v="3353" actId="20577"/>
          <ac:spMkLst>
            <pc:docMk/>
            <pc:sldMk cId="1090310524" sldId="428"/>
            <ac:spMk id="2" creationId="{2F1EC57A-12F3-47AF-9BC1-E61E058D80D6}"/>
          </ac:spMkLst>
        </pc:spChg>
        <pc:spChg chg="mod">
          <ac:chgData name="HERTEL,THORSTEN (K-SantaClara,ex1)" userId="5fa40fbe-6787-4208-8551-db92c4e538ea" providerId="ADAL" clId="{B2417C58-6366-43B9-BAFF-F2602FC25A05}" dt="2018-11-14T00:29:25.384" v="4898" actId="20577"/>
          <ac:spMkLst>
            <pc:docMk/>
            <pc:sldMk cId="1090310524" sldId="428"/>
            <ac:spMk id="3" creationId="{E76CAD60-1E3C-4FE5-9697-ABF3A8DA54D7}"/>
          </ac:spMkLst>
        </pc:spChg>
      </pc:sldChg>
      <pc:sldChg chg="addSp delSp modSp add">
        <pc:chgData name="HERTEL,THORSTEN (K-SantaClara,ex1)" userId="5fa40fbe-6787-4208-8551-db92c4e538ea" providerId="ADAL" clId="{B2417C58-6366-43B9-BAFF-F2602FC25A05}" dt="2018-11-13T20:53:35.327" v="4426" actId="20577"/>
        <pc:sldMkLst>
          <pc:docMk/>
          <pc:sldMk cId="4008483602" sldId="429"/>
        </pc:sldMkLst>
        <pc:spChg chg="mod">
          <ac:chgData name="HERTEL,THORSTEN (K-SantaClara,ex1)" userId="5fa40fbe-6787-4208-8551-db92c4e538ea" providerId="ADAL" clId="{B2417C58-6366-43B9-BAFF-F2602FC25A05}" dt="2018-11-13T20:24:09.081" v="3116" actId="20577"/>
          <ac:spMkLst>
            <pc:docMk/>
            <pc:sldMk cId="4008483602" sldId="429"/>
            <ac:spMk id="2" creationId="{3DCA6D70-D197-4C94-9EC3-40487CF9556F}"/>
          </ac:spMkLst>
        </pc:spChg>
        <pc:spChg chg="mod">
          <ac:chgData name="HERTEL,THORSTEN (K-SantaClara,ex1)" userId="5fa40fbe-6787-4208-8551-db92c4e538ea" providerId="ADAL" clId="{B2417C58-6366-43B9-BAFF-F2602FC25A05}" dt="2018-11-13T20:53:35.327" v="4426" actId="20577"/>
          <ac:spMkLst>
            <pc:docMk/>
            <pc:sldMk cId="4008483602" sldId="429"/>
            <ac:spMk id="3" creationId="{4C8AA8C8-06F4-4A40-A0B8-2AA88E494A6D}"/>
          </ac:spMkLst>
        </pc:spChg>
        <pc:spChg chg="add mod">
          <ac:chgData name="HERTEL,THORSTEN (K-SantaClara,ex1)" userId="5fa40fbe-6787-4208-8551-db92c4e538ea" providerId="ADAL" clId="{B2417C58-6366-43B9-BAFF-F2602FC25A05}" dt="2018-11-13T20:24:55.459" v="3129" actId="1076"/>
          <ac:spMkLst>
            <pc:docMk/>
            <pc:sldMk cId="4008483602" sldId="429"/>
            <ac:spMk id="8" creationId="{13F3943C-D59C-41DC-885A-E01C89091313}"/>
          </ac:spMkLst>
        </pc:spChg>
        <pc:graphicFrameChg chg="add del mod">
          <ac:chgData name="HERTEL,THORSTEN (K-SantaClara,ex1)" userId="5fa40fbe-6787-4208-8551-db92c4e538ea" providerId="ADAL" clId="{B2417C58-6366-43B9-BAFF-F2602FC25A05}" dt="2018-11-13T20:24:48.785" v="3127" actId="20577"/>
          <ac:graphicFrameMkLst>
            <pc:docMk/>
            <pc:sldMk cId="4008483602" sldId="429"/>
            <ac:graphicFrameMk id="5" creationId="{3A662715-7AA6-4503-82F9-9E87E4136F07}"/>
          </ac:graphicFrameMkLst>
        </pc:graphicFrameChg>
        <pc:picChg chg="del">
          <ac:chgData name="HERTEL,THORSTEN (K-SantaClara,ex1)" userId="5fa40fbe-6787-4208-8551-db92c4e538ea" providerId="ADAL" clId="{B2417C58-6366-43B9-BAFF-F2602FC25A05}" dt="2018-11-13T20:24:48.027" v="3124" actId="478"/>
          <ac:picMkLst>
            <pc:docMk/>
            <pc:sldMk cId="4008483602" sldId="429"/>
            <ac:picMk id="7169" creationId="{6923FF9F-C591-4340-AE7E-4AF69DE22122}"/>
          </ac:picMkLst>
        </pc:picChg>
        <pc:picChg chg="add mod">
          <ac:chgData name="HERTEL,THORSTEN (K-SantaClara,ex1)" userId="5fa40fbe-6787-4208-8551-db92c4e538ea" providerId="ADAL" clId="{B2417C58-6366-43B9-BAFF-F2602FC25A05}" dt="2018-11-13T20:24:55.459" v="3129" actId="1076"/>
          <ac:picMkLst>
            <pc:docMk/>
            <pc:sldMk cId="4008483602" sldId="429"/>
            <ac:picMk id="9217" creationId="{91D0D5BD-6AF6-4DDA-95FE-4637033720D8}"/>
          </ac:picMkLst>
        </pc:picChg>
      </pc:sldChg>
      <pc:sldChg chg="modSp add">
        <pc:chgData name="HERTEL,THORSTEN (K-SantaClara,ex1)" userId="5fa40fbe-6787-4208-8551-db92c4e538ea" providerId="ADAL" clId="{B2417C58-6366-43B9-BAFF-F2602FC25A05}" dt="2018-11-13T20:28:39.040" v="3146" actId="6549"/>
        <pc:sldMkLst>
          <pc:docMk/>
          <pc:sldMk cId="3843871623" sldId="430"/>
        </pc:sldMkLst>
        <pc:spChg chg="mod">
          <ac:chgData name="HERTEL,THORSTEN (K-SantaClara,ex1)" userId="5fa40fbe-6787-4208-8551-db92c4e538ea" providerId="ADAL" clId="{B2417C58-6366-43B9-BAFF-F2602FC25A05}" dt="2018-11-13T20:25:57.757" v="3134" actId="20577"/>
          <ac:spMkLst>
            <pc:docMk/>
            <pc:sldMk cId="3843871623" sldId="430"/>
            <ac:spMk id="2" creationId="{5E38F9C4-374F-4E77-AFC8-F613F8B05485}"/>
          </ac:spMkLst>
        </pc:spChg>
        <pc:spChg chg="mod">
          <ac:chgData name="HERTEL,THORSTEN (K-SantaClara,ex1)" userId="5fa40fbe-6787-4208-8551-db92c4e538ea" providerId="ADAL" clId="{B2417C58-6366-43B9-BAFF-F2602FC25A05}" dt="2018-11-13T20:28:39.040" v="3146" actId="6549"/>
          <ac:spMkLst>
            <pc:docMk/>
            <pc:sldMk cId="3843871623" sldId="430"/>
            <ac:spMk id="3" creationId="{52B6E498-2FCA-4247-8DEC-6EE15E58DC09}"/>
          </ac:spMkLst>
        </pc:spChg>
        <pc:picChg chg="mod">
          <ac:chgData name="HERTEL,THORSTEN (K-SantaClara,ex1)" userId="5fa40fbe-6787-4208-8551-db92c4e538ea" providerId="ADAL" clId="{B2417C58-6366-43B9-BAFF-F2602FC25A05}" dt="2018-11-13T20:27:17.242" v="3139" actId="1076"/>
          <ac:picMkLst>
            <pc:docMk/>
            <pc:sldMk cId="3843871623" sldId="430"/>
            <ac:picMk id="8193" creationId="{1CB1C8B9-341E-4347-AE36-9A3F49238EBA}"/>
          </ac:picMkLst>
        </pc:picChg>
      </pc:sldChg>
      <pc:sldChg chg="addSp delSp modSp add">
        <pc:chgData name="HERTEL,THORSTEN (K-SantaClara,ex1)" userId="5fa40fbe-6787-4208-8551-db92c4e538ea" providerId="ADAL" clId="{B2417C58-6366-43B9-BAFF-F2602FC25A05}" dt="2018-11-13T20:30:50.575" v="3252" actId="14100"/>
        <pc:sldMkLst>
          <pc:docMk/>
          <pc:sldMk cId="1731634363" sldId="431"/>
        </pc:sldMkLst>
        <pc:spChg chg="mod">
          <ac:chgData name="HERTEL,THORSTEN (K-SantaClara,ex1)" userId="5fa40fbe-6787-4208-8551-db92c4e538ea" providerId="ADAL" clId="{B2417C58-6366-43B9-BAFF-F2602FC25A05}" dt="2018-11-13T20:28:30.473" v="3145" actId="14100"/>
          <ac:spMkLst>
            <pc:docMk/>
            <pc:sldMk cId="1731634363" sldId="431"/>
            <ac:spMk id="2" creationId="{B52C0206-E483-49C8-A75A-F564F72D5249}"/>
          </ac:spMkLst>
        </pc:spChg>
        <pc:spChg chg="mod">
          <ac:chgData name="HERTEL,THORSTEN (K-SantaClara,ex1)" userId="5fa40fbe-6787-4208-8551-db92c4e538ea" providerId="ADAL" clId="{B2417C58-6366-43B9-BAFF-F2602FC25A05}" dt="2018-11-13T20:30:25.564" v="3241" actId="20577"/>
          <ac:spMkLst>
            <pc:docMk/>
            <pc:sldMk cId="1731634363" sldId="431"/>
            <ac:spMk id="3" creationId="{36708BA6-A448-4E02-BAF0-58BA450025B1}"/>
          </ac:spMkLst>
        </pc:spChg>
        <pc:spChg chg="add del">
          <ac:chgData name="HERTEL,THORSTEN (K-SantaClara,ex1)" userId="5fa40fbe-6787-4208-8551-db92c4e538ea" providerId="ADAL" clId="{B2417C58-6366-43B9-BAFF-F2602FC25A05}" dt="2018-11-13T20:30:30.079" v="3243" actId="14100"/>
          <ac:spMkLst>
            <pc:docMk/>
            <pc:sldMk cId="1731634363" sldId="431"/>
            <ac:spMk id="5" creationId="{AF3384DA-D415-4E8B-8271-9041C125FBFD}"/>
          </ac:spMkLst>
        </pc:spChg>
        <pc:spChg chg="add mod">
          <ac:chgData name="HERTEL,THORSTEN (K-SantaClara,ex1)" userId="5fa40fbe-6787-4208-8551-db92c4e538ea" providerId="ADAL" clId="{B2417C58-6366-43B9-BAFF-F2602FC25A05}" dt="2018-11-13T20:30:38.739" v="3248" actId="1076"/>
          <ac:spMkLst>
            <pc:docMk/>
            <pc:sldMk cId="1731634363" sldId="431"/>
            <ac:spMk id="7" creationId="{89A59F7C-709C-4521-B20B-A1B702930042}"/>
          </ac:spMkLst>
        </pc:spChg>
        <pc:graphicFrameChg chg="add del mod">
          <ac:chgData name="HERTEL,THORSTEN (K-SantaClara,ex1)" userId="5fa40fbe-6787-4208-8551-db92c4e538ea" providerId="ADAL" clId="{B2417C58-6366-43B9-BAFF-F2602FC25A05}" dt="2018-11-13T20:30:36.730" v="3246" actId="14100"/>
          <ac:graphicFrameMkLst>
            <pc:docMk/>
            <pc:sldMk cId="1731634363" sldId="431"/>
            <ac:graphicFrameMk id="6" creationId="{0AC9D936-354F-48D7-A5F6-FA516DE46877}"/>
          </ac:graphicFrameMkLst>
        </pc:graphicFrameChg>
        <pc:picChg chg="add mod">
          <ac:chgData name="HERTEL,THORSTEN (K-SantaClara,ex1)" userId="5fa40fbe-6787-4208-8551-db92c4e538ea" providerId="ADAL" clId="{B2417C58-6366-43B9-BAFF-F2602FC25A05}" dt="2018-11-13T20:30:50.575" v="3252" actId="14100"/>
          <ac:picMkLst>
            <pc:docMk/>
            <pc:sldMk cId="1731634363" sldId="431"/>
            <ac:picMk id="10241" creationId="{AC791752-B5E6-41E3-A963-7837FE92AFB2}"/>
          </ac:picMkLst>
        </pc:picChg>
      </pc:sldChg>
      <pc:sldChg chg="modSp add ord">
        <pc:chgData name="HERTEL,THORSTEN (K-SantaClara,ex1)" userId="5fa40fbe-6787-4208-8551-db92c4e538ea" providerId="ADAL" clId="{B2417C58-6366-43B9-BAFF-F2602FC25A05}" dt="2018-11-14T00:23:52.264" v="4553" actId="20577"/>
        <pc:sldMkLst>
          <pc:docMk/>
          <pc:sldMk cId="2377836257" sldId="432"/>
        </pc:sldMkLst>
        <pc:spChg chg="mod">
          <ac:chgData name="HERTEL,THORSTEN (K-SantaClara,ex1)" userId="5fa40fbe-6787-4208-8551-db92c4e538ea" providerId="ADAL" clId="{B2417C58-6366-43B9-BAFF-F2602FC25A05}" dt="2018-11-13T20:31:36.598" v="3255" actId="20577"/>
          <ac:spMkLst>
            <pc:docMk/>
            <pc:sldMk cId="2377836257" sldId="432"/>
            <ac:spMk id="2" creationId="{FB1FAB74-20C4-45B7-91EE-C4BD5D66373A}"/>
          </ac:spMkLst>
        </pc:spChg>
        <pc:spChg chg="mod">
          <ac:chgData name="HERTEL,THORSTEN (K-SantaClara,ex1)" userId="5fa40fbe-6787-4208-8551-db92c4e538ea" providerId="ADAL" clId="{B2417C58-6366-43B9-BAFF-F2602FC25A05}" dt="2018-11-14T00:23:52.264" v="4553" actId="20577"/>
          <ac:spMkLst>
            <pc:docMk/>
            <pc:sldMk cId="2377836257" sldId="432"/>
            <ac:spMk id="3" creationId="{71B7E976-5B76-487F-8441-830EE62FD2B0}"/>
          </ac:spMkLst>
        </pc:spChg>
      </pc:sldChg>
    </pc:docChg>
  </pc:docChgLst>
  <pc:docChgLst>
    <pc:chgData name="HERTEL,THORSTEN (K-SantaClara,ex1)" userId="5fa40fbe-6787-4208-8551-db92c4e538ea" providerId="ADAL" clId="{2F9FCB75-3D78-4119-9960-0A95307603EB}"/>
    <pc:docChg chg="delSld modSld modSection">
      <pc:chgData name="HERTEL,THORSTEN (K-SantaClara,ex1)" userId="5fa40fbe-6787-4208-8551-db92c4e538ea" providerId="ADAL" clId="{2F9FCB75-3D78-4119-9960-0A95307603EB}" dt="2018-11-14T17:09:01.782" v="36" actId="207"/>
      <pc:docMkLst>
        <pc:docMk/>
      </pc:docMkLst>
      <pc:sldChg chg="modSp">
        <pc:chgData name="HERTEL,THORSTEN (K-SantaClara,ex1)" userId="5fa40fbe-6787-4208-8551-db92c4e538ea" providerId="ADAL" clId="{2F9FCB75-3D78-4119-9960-0A95307603EB}" dt="2018-11-14T17:08:57.643" v="35" actId="207"/>
        <pc:sldMkLst>
          <pc:docMk/>
          <pc:sldMk cId="393666780" sldId="257"/>
        </pc:sldMkLst>
        <pc:spChg chg="mod">
          <ac:chgData name="HERTEL,THORSTEN (K-SantaClara,ex1)" userId="5fa40fbe-6787-4208-8551-db92c4e538ea" providerId="ADAL" clId="{2F9FCB75-3D78-4119-9960-0A95307603EB}" dt="2018-11-14T17:08:57.643" v="35" actId="207"/>
          <ac:spMkLst>
            <pc:docMk/>
            <pc:sldMk cId="393666780" sldId="257"/>
            <ac:spMk id="3" creationId="{00000000-0000-0000-0000-000000000000}"/>
          </ac:spMkLst>
        </pc:spChg>
      </pc:sldChg>
      <pc:sldChg chg="modSp">
        <pc:chgData name="HERTEL,THORSTEN (K-SantaClara,ex1)" userId="5fa40fbe-6787-4208-8551-db92c4e538ea" providerId="ADAL" clId="{2F9FCB75-3D78-4119-9960-0A95307603EB}" dt="2018-11-14T17:09:01.782" v="36" actId="207"/>
        <pc:sldMkLst>
          <pc:docMk/>
          <pc:sldMk cId="2771677910" sldId="258"/>
        </pc:sldMkLst>
        <pc:spChg chg="mod">
          <ac:chgData name="HERTEL,THORSTEN (K-SantaClara,ex1)" userId="5fa40fbe-6787-4208-8551-db92c4e538ea" providerId="ADAL" clId="{2F9FCB75-3D78-4119-9960-0A95307603EB}" dt="2018-11-14T17:09:01.782" v="36" actId="207"/>
          <ac:spMkLst>
            <pc:docMk/>
            <pc:sldMk cId="2771677910" sldId="258"/>
            <ac:spMk id="2" creationId="{00000000-0000-0000-0000-000000000000}"/>
          </ac:spMkLst>
        </pc:spChg>
      </pc:sldChg>
      <pc:sldChg chg="del">
        <pc:chgData name="HERTEL,THORSTEN (K-SantaClara,ex1)" userId="5fa40fbe-6787-4208-8551-db92c4e538ea" providerId="ADAL" clId="{2F9FCB75-3D78-4119-9960-0A95307603EB}" dt="2018-11-14T17:08:28.566" v="0" actId="2696"/>
        <pc:sldMkLst>
          <pc:docMk/>
          <pc:sldMk cId="940411249" sldId="434"/>
        </pc:sldMkLst>
      </pc:sldChg>
    </pc:docChg>
  </pc:docChgLst>
  <pc:docChgLst>
    <pc:chgData name="HERTEL,THORSTEN (K-SantaClara,ex1)" userId="5fa40fbe-6787-4208-8551-db92c4e538ea" providerId="ADAL" clId="{D343C963-2A5B-47CF-9BCD-BF57235DC488}"/>
    <pc:docChg chg="undo custSel addSld modSld">
      <pc:chgData name="HERTEL,THORSTEN (K-SantaClara,ex1)" userId="5fa40fbe-6787-4208-8551-db92c4e538ea" providerId="ADAL" clId="{D343C963-2A5B-47CF-9BCD-BF57235DC488}" dt="2018-11-14T17:06:39.185" v="611" actId="1076"/>
      <pc:docMkLst>
        <pc:docMk/>
      </pc:docMkLst>
      <pc:sldChg chg="modSp">
        <pc:chgData name="HERTEL,THORSTEN (K-SantaClara,ex1)" userId="5fa40fbe-6787-4208-8551-db92c4e538ea" providerId="ADAL" clId="{D343C963-2A5B-47CF-9BCD-BF57235DC488}" dt="2018-11-14T05:37:17.803" v="22" actId="20577"/>
        <pc:sldMkLst>
          <pc:docMk/>
          <pc:sldMk cId="0" sldId="256"/>
        </pc:sldMkLst>
        <pc:spChg chg="mod">
          <ac:chgData name="HERTEL,THORSTEN (K-SantaClara,ex1)" userId="5fa40fbe-6787-4208-8551-db92c4e538ea" providerId="ADAL" clId="{D343C963-2A5B-47CF-9BCD-BF57235DC488}" dt="2018-11-14T05:37:17.803" v="22" actId="20577"/>
          <ac:spMkLst>
            <pc:docMk/>
            <pc:sldMk cId="0" sldId="256"/>
            <ac:spMk id="3075" creationId="{00000000-0000-0000-0000-000000000000}"/>
          </ac:spMkLst>
        </pc:spChg>
      </pc:sldChg>
      <pc:sldChg chg="add">
        <pc:chgData name="HERTEL,THORSTEN (K-SantaClara,ex1)" userId="5fa40fbe-6787-4208-8551-db92c4e538ea" providerId="ADAL" clId="{D343C963-2A5B-47CF-9BCD-BF57235DC488}" dt="2018-11-14T17:05:11.745" v="608" actId="1076"/>
        <pc:sldMkLst>
          <pc:docMk/>
          <pc:sldMk cId="393666780" sldId="257"/>
        </pc:sldMkLst>
      </pc:sldChg>
      <pc:sldChg chg="add">
        <pc:chgData name="HERTEL,THORSTEN (K-SantaClara,ex1)" userId="5fa40fbe-6787-4208-8551-db92c4e538ea" providerId="ADAL" clId="{D343C963-2A5B-47CF-9BCD-BF57235DC488}" dt="2018-11-14T17:05:11.745" v="608" actId="1076"/>
        <pc:sldMkLst>
          <pc:docMk/>
          <pc:sldMk cId="2771677910" sldId="258"/>
        </pc:sldMkLst>
      </pc:sldChg>
      <pc:sldChg chg="addSp delSp modSp">
        <pc:chgData name="HERTEL,THORSTEN (K-SantaClara,ex1)" userId="5fa40fbe-6787-4208-8551-db92c4e538ea" providerId="ADAL" clId="{D343C963-2A5B-47CF-9BCD-BF57235DC488}" dt="2018-11-14T16:53:41.986" v="36" actId="207"/>
        <pc:sldMkLst>
          <pc:docMk/>
          <pc:sldMk cId="1090310524" sldId="428"/>
        </pc:sldMkLst>
        <pc:spChg chg="mod">
          <ac:chgData name="HERTEL,THORSTEN (K-SantaClara,ex1)" userId="5fa40fbe-6787-4208-8551-db92c4e538ea" providerId="ADAL" clId="{D343C963-2A5B-47CF-9BCD-BF57235DC488}" dt="2018-11-14T16:53:41.986" v="36" actId="207"/>
          <ac:spMkLst>
            <pc:docMk/>
            <pc:sldMk cId="1090310524" sldId="428"/>
            <ac:spMk id="3" creationId="{E76CAD60-1E3C-4FE5-9697-ABF3A8DA54D7}"/>
          </ac:spMkLst>
        </pc:spChg>
        <pc:spChg chg="add del">
          <ac:chgData name="HERTEL,THORSTEN (K-SantaClara,ex1)" userId="5fa40fbe-6787-4208-8551-db92c4e538ea" providerId="ADAL" clId="{D343C963-2A5B-47CF-9BCD-BF57235DC488}" dt="2018-11-14T16:53:07.399" v="28" actId="207"/>
          <ac:spMkLst>
            <pc:docMk/>
            <pc:sldMk cId="1090310524" sldId="428"/>
            <ac:spMk id="6" creationId="{9A63C233-DFA9-4B66-A139-90AEAF27EC77}"/>
          </ac:spMkLst>
        </pc:spChg>
        <pc:graphicFrameChg chg="add del mod">
          <ac:chgData name="HERTEL,THORSTEN (K-SantaClara,ex1)" userId="5fa40fbe-6787-4208-8551-db92c4e538ea" providerId="ADAL" clId="{D343C963-2A5B-47CF-9BCD-BF57235DC488}" dt="2018-11-14T16:53:07.399" v="28" actId="207"/>
          <ac:graphicFrameMkLst>
            <pc:docMk/>
            <pc:sldMk cId="1090310524" sldId="428"/>
            <ac:graphicFrameMk id="5" creationId="{811C9AFE-67AE-42D4-9ED6-F6C03CDAAA99}"/>
          </ac:graphicFrameMkLst>
        </pc:graphicFrameChg>
      </pc:sldChg>
      <pc:sldChg chg="addSp delSp modSp add">
        <pc:chgData name="HERTEL,THORSTEN (K-SantaClara,ex1)" userId="5fa40fbe-6787-4208-8551-db92c4e538ea" providerId="ADAL" clId="{D343C963-2A5B-47CF-9BCD-BF57235DC488}" dt="2018-11-14T17:06:39.185" v="611" actId="1076"/>
        <pc:sldMkLst>
          <pc:docMk/>
          <pc:sldMk cId="872116265" sldId="433"/>
        </pc:sldMkLst>
        <pc:spChg chg="mod">
          <ac:chgData name="HERTEL,THORSTEN (K-SantaClara,ex1)" userId="5fa40fbe-6787-4208-8551-db92c4e538ea" providerId="ADAL" clId="{D343C963-2A5B-47CF-9BCD-BF57235DC488}" dt="2018-11-14T16:54:00.922" v="81" actId="207"/>
          <ac:spMkLst>
            <pc:docMk/>
            <pc:sldMk cId="872116265" sldId="433"/>
            <ac:spMk id="2" creationId="{B0B5795B-D1CE-4DBE-959B-42578A5D5FA5}"/>
          </ac:spMkLst>
        </pc:spChg>
        <pc:spChg chg="mod">
          <ac:chgData name="HERTEL,THORSTEN (K-SantaClara,ex1)" userId="5fa40fbe-6787-4208-8551-db92c4e538ea" providerId="ADAL" clId="{D343C963-2A5B-47CF-9BCD-BF57235DC488}" dt="2018-11-14T17:06:39.185" v="611" actId="1076"/>
          <ac:spMkLst>
            <pc:docMk/>
            <pc:sldMk cId="872116265" sldId="433"/>
            <ac:spMk id="3" creationId="{A9F666D5-9B2E-4F79-AB8B-97C04797CBBA}"/>
          </ac:spMkLst>
        </pc:spChg>
        <pc:spChg chg="add del">
          <ac:chgData name="HERTEL,THORSTEN (K-SantaClara,ex1)" userId="5fa40fbe-6787-4208-8551-db92c4e538ea" providerId="ADAL" clId="{D343C963-2A5B-47CF-9BCD-BF57235DC488}" dt="2018-11-14T16:56:49.744" v="184" actId="1076"/>
          <ac:spMkLst>
            <pc:docMk/>
            <pc:sldMk cId="872116265" sldId="433"/>
            <ac:spMk id="6" creationId="{8F9EDF45-1E43-4CB6-AE67-2EC12A7785B8}"/>
          </ac:spMkLst>
        </pc:spChg>
        <pc:spChg chg="add mod">
          <ac:chgData name="HERTEL,THORSTEN (K-SantaClara,ex1)" userId="5fa40fbe-6787-4208-8551-db92c4e538ea" providerId="ADAL" clId="{D343C963-2A5B-47CF-9BCD-BF57235DC488}" dt="2018-11-14T17:03:01.606" v="607" actId="14100"/>
          <ac:spMkLst>
            <pc:docMk/>
            <pc:sldMk cId="872116265" sldId="433"/>
            <ac:spMk id="8" creationId="{28100E81-0767-4AB2-9437-F679216F8F00}"/>
          </ac:spMkLst>
        </pc:spChg>
        <pc:graphicFrameChg chg="add del mod">
          <ac:chgData name="HERTEL,THORSTEN (K-SantaClara,ex1)" userId="5fa40fbe-6787-4208-8551-db92c4e538ea" providerId="ADAL" clId="{D343C963-2A5B-47CF-9BCD-BF57235DC488}" dt="2018-11-14T16:56:49.744" v="184" actId="1076"/>
          <ac:graphicFrameMkLst>
            <pc:docMk/>
            <pc:sldMk cId="872116265" sldId="433"/>
            <ac:graphicFrameMk id="5" creationId="{7B96CF94-88C2-46EE-BCCB-68E55E3BC250}"/>
          </ac:graphicFrameMkLst>
        </pc:graphicFrameChg>
        <pc:graphicFrameChg chg="add del mod">
          <ac:chgData name="HERTEL,THORSTEN (K-SantaClara,ex1)" userId="5fa40fbe-6787-4208-8551-db92c4e538ea" providerId="ADAL" clId="{D343C963-2A5B-47CF-9BCD-BF57235DC488}" dt="2018-11-14T17:02:44.687" v="599" actId="1076"/>
          <ac:graphicFrameMkLst>
            <pc:docMk/>
            <pc:sldMk cId="872116265" sldId="433"/>
            <ac:graphicFrameMk id="7" creationId="{D4D3B771-A403-4687-B021-0D7CA4814395}"/>
          </ac:graphicFrameMkLst>
        </pc:graphicFrameChg>
      </pc:sldChg>
      <pc:sldChg chg="add">
        <pc:chgData name="HERTEL,THORSTEN (K-SantaClara,ex1)" userId="5fa40fbe-6787-4208-8551-db92c4e538ea" providerId="ADAL" clId="{D343C963-2A5B-47CF-9BCD-BF57235DC488}" dt="2018-11-14T17:06:09.795" v="609" actId="1076"/>
        <pc:sldMkLst>
          <pc:docMk/>
          <pc:sldMk cId="940411249" sldId="434"/>
        </pc:sldMkLst>
      </pc:sldChg>
    </pc:docChg>
  </pc:docChgLst>
  <pc:docChgLst>
    <pc:chgData name="HERTEL,THORSTEN (K-SantaClara,ex1)" userId="5fa40fbe-6787-4208-8551-db92c4e538ea" providerId="ADAL" clId="{E5591B51-1097-43F2-8AE4-C0DA7AAD127A}"/>
    <pc:docChg chg="undo custSel modSld">
      <pc:chgData name="HERTEL,THORSTEN (K-SantaClara,ex1)" userId="5fa40fbe-6787-4208-8551-db92c4e538ea" providerId="ADAL" clId="{E5591B51-1097-43F2-8AE4-C0DA7AAD127A}" dt="2018-11-14T04:14:44.231" v="117" actId="1076"/>
      <pc:docMkLst>
        <pc:docMk/>
      </pc:docMkLst>
      <pc:sldChg chg="modSp">
        <pc:chgData name="HERTEL,THORSTEN (K-SantaClara,ex1)" userId="5fa40fbe-6787-4208-8551-db92c4e538ea" providerId="ADAL" clId="{E5591B51-1097-43F2-8AE4-C0DA7AAD127A}" dt="2018-11-14T03:19:46.381" v="69" actId="207"/>
        <pc:sldMkLst>
          <pc:docMk/>
          <pc:sldMk cId="879797041" sldId="424"/>
        </pc:sldMkLst>
        <pc:spChg chg="mod">
          <ac:chgData name="HERTEL,THORSTEN (K-SantaClara,ex1)" userId="5fa40fbe-6787-4208-8551-db92c4e538ea" providerId="ADAL" clId="{E5591B51-1097-43F2-8AE4-C0DA7AAD127A}" dt="2018-11-14T03:19:46.381" v="69" actId="207"/>
          <ac:spMkLst>
            <pc:docMk/>
            <pc:sldMk cId="879797041" sldId="424"/>
            <ac:spMk id="3" creationId="{80805F36-B198-40F8-991B-30BBC6D0D167}"/>
          </ac:spMkLst>
        </pc:spChg>
        <pc:graphicFrameChg chg="modGraphic">
          <ac:chgData name="HERTEL,THORSTEN (K-SantaClara,ex1)" userId="5fa40fbe-6787-4208-8551-db92c4e538ea" providerId="ADAL" clId="{E5591B51-1097-43F2-8AE4-C0DA7AAD127A}" dt="2018-11-14T03:19:38.650" v="67" actId="207"/>
          <ac:graphicFrameMkLst>
            <pc:docMk/>
            <pc:sldMk cId="879797041" sldId="424"/>
            <ac:graphicFrameMk id="10" creationId="{E048C83A-CABA-4AB5-A9FC-B3FE4392A8C6}"/>
          </ac:graphicFrameMkLst>
        </pc:graphicFrameChg>
      </pc:sldChg>
      <pc:sldChg chg="addSp delSp modSp">
        <pc:chgData name="HERTEL,THORSTEN (K-SantaClara,ex1)" userId="5fa40fbe-6787-4208-8551-db92c4e538ea" providerId="ADAL" clId="{E5591B51-1097-43F2-8AE4-C0DA7AAD127A}" dt="2018-11-14T04:13:08.364" v="109" actId="1076"/>
        <pc:sldMkLst>
          <pc:docMk/>
          <pc:sldMk cId="3478141140" sldId="427"/>
        </pc:sldMkLst>
        <pc:graphicFrameChg chg="add del mod">
          <ac:chgData name="HERTEL,THORSTEN (K-SantaClara,ex1)" userId="5fa40fbe-6787-4208-8551-db92c4e538ea" providerId="ADAL" clId="{E5591B51-1097-43F2-8AE4-C0DA7AAD127A}" dt="2018-11-14T03:29:19.228" v="72" actId="1076"/>
          <ac:graphicFrameMkLst>
            <pc:docMk/>
            <pc:sldMk cId="3478141140" sldId="427"/>
            <ac:graphicFrameMk id="7" creationId="{56DCE6BC-8969-427B-A1C2-08F8A65462A5}"/>
          </ac:graphicFrameMkLst>
        </pc:graphicFrameChg>
        <pc:graphicFrameChg chg="add del mod">
          <ac:chgData name="HERTEL,THORSTEN (K-SantaClara,ex1)" userId="5fa40fbe-6787-4208-8551-db92c4e538ea" providerId="ADAL" clId="{E5591B51-1097-43F2-8AE4-C0DA7AAD127A}" dt="2018-11-14T03:33:46.747" v="80" actId="1076"/>
          <ac:graphicFrameMkLst>
            <pc:docMk/>
            <pc:sldMk cId="3478141140" sldId="427"/>
            <ac:graphicFrameMk id="10" creationId="{5E8DDF9E-F290-4B51-8FAB-7C9E9B80CDF9}"/>
          </ac:graphicFrameMkLst>
        </pc:graphicFrameChg>
        <pc:graphicFrameChg chg="add del mod">
          <ac:chgData name="HERTEL,THORSTEN (K-SantaClara,ex1)" userId="5fa40fbe-6787-4208-8551-db92c4e538ea" providerId="ADAL" clId="{E5591B51-1097-43F2-8AE4-C0DA7AAD127A}" dt="2018-11-14T04:12:57.691" v="106" actId="1076"/>
          <ac:graphicFrameMkLst>
            <pc:docMk/>
            <pc:sldMk cId="3478141140" sldId="427"/>
            <ac:graphicFrameMk id="13" creationId="{FD0A53C7-010D-4D7E-BB62-1166096544CB}"/>
          </ac:graphicFrameMkLst>
        </pc:graphicFrameChg>
        <pc:picChg chg="add del mod">
          <ac:chgData name="HERTEL,THORSTEN (K-SantaClara,ex1)" userId="5fa40fbe-6787-4208-8551-db92c4e538ea" providerId="ADAL" clId="{E5591B51-1097-43F2-8AE4-C0DA7AAD127A}" dt="2018-11-14T03:19:16.848" v="65" actId="478"/>
          <ac:picMkLst>
            <pc:docMk/>
            <pc:sldMk cId="3478141140" sldId="427"/>
            <ac:picMk id="6" creationId="{BA7C5AB4-AE0A-44CF-A907-4831C61645BC}"/>
          </ac:picMkLst>
        </pc:picChg>
        <pc:picChg chg="add del mod modCrop">
          <ac:chgData name="HERTEL,THORSTEN (K-SantaClara,ex1)" userId="5fa40fbe-6787-4208-8551-db92c4e538ea" providerId="ADAL" clId="{E5591B51-1097-43F2-8AE4-C0DA7AAD127A}" dt="2018-11-14T04:12:57.050" v="103" actId="478"/>
          <ac:picMkLst>
            <pc:docMk/>
            <pc:sldMk cId="3478141140" sldId="427"/>
            <ac:picMk id="9" creationId="{1D86DF9B-BB44-46ED-B323-650BAB3BA711}"/>
          </ac:picMkLst>
        </pc:picChg>
        <pc:picChg chg="add mod modCrop">
          <ac:chgData name="HERTEL,THORSTEN (K-SantaClara,ex1)" userId="5fa40fbe-6787-4208-8551-db92c4e538ea" providerId="ADAL" clId="{E5591B51-1097-43F2-8AE4-C0DA7AAD127A}" dt="2018-11-14T03:41:27.615" v="88" actId="1076"/>
          <ac:picMkLst>
            <pc:docMk/>
            <pc:sldMk cId="3478141140" sldId="427"/>
            <ac:picMk id="12" creationId="{1C718B53-415A-45EE-A035-CE91FBC11209}"/>
          </ac:picMkLst>
        </pc:picChg>
        <pc:picChg chg="add mod">
          <ac:chgData name="HERTEL,THORSTEN (K-SantaClara,ex1)" userId="5fa40fbe-6787-4208-8551-db92c4e538ea" providerId="ADAL" clId="{E5591B51-1097-43F2-8AE4-C0DA7AAD127A}" dt="2018-11-14T04:13:08.364" v="109" actId="1076"/>
          <ac:picMkLst>
            <pc:docMk/>
            <pc:sldMk cId="3478141140" sldId="427"/>
            <ac:picMk id="15" creationId="{8CBB90FC-4280-4B09-8C7B-BF77DE92936B}"/>
          </ac:picMkLst>
        </pc:picChg>
      </pc:sldChg>
      <pc:sldChg chg="addSp delSp modSp">
        <pc:chgData name="HERTEL,THORSTEN (K-SantaClara,ex1)" userId="5fa40fbe-6787-4208-8551-db92c4e538ea" providerId="ADAL" clId="{E5591B51-1097-43F2-8AE4-C0DA7AAD127A}" dt="2018-11-14T03:00:39.659" v="63" actId="207"/>
        <pc:sldMkLst>
          <pc:docMk/>
          <pc:sldMk cId="1090310524" sldId="428"/>
        </pc:sldMkLst>
        <pc:spChg chg="mod">
          <ac:chgData name="HERTEL,THORSTEN (K-SantaClara,ex1)" userId="5fa40fbe-6787-4208-8551-db92c4e538ea" providerId="ADAL" clId="{E5591B51-1097-43F2-8AE4-C0DA7AAD127A}" dt="2018-11-14T03:00:39.659" v="63" actId="207"/>
          <ac:spMkLst>
            <pc:docMk/>
            <pc:sldMk cId="1090310524" sldId="428"/>
            <ac:spMk id="3" creationId="{E76CAD60-1E3C-4FE5-9697-ABF3A8DA54D7}"/>
          </ac:spMkLst>
        </pc:spChg>
        <pc:spChg chg="add del">
          <ac:chgData name="HERTEL,THORSTEN (K-SantaClara,ex1)" userId="5fa40fbe-6787-4208-8551-db92c4e538ea" providerId="ADAL" clId="{E5591B51-1097-43F2-8AE4-C0DA7AAD127A}" dt="2018-11-14T03:00:30.727" v="61" actId="207"/>
          <ac:spMkLst>
            <pc:docMk/>
            <pc:sldMk cId="1090310524" sldId="428"/>
            <ac:spMk id="6" creationId="{0BD9ACD6-69E7-4BFB-A223-3447ED9A9C16}"/>
          </ac:spMkLst>
        </pc:spChg>
        <pc:graphicFrameChg chg="add del mod">
          <ac:chgData name="HERTEL,THORSTEN (K-SantaClara,ex1)" userId="5fa40fbe-6787-4208-8551-db92c4e538ea" providerId="ADAL" clId="{E5591B51-1097-43F2-8AE4-C0DA7AAD127A}" dt="2018-11-14T03:00:30.727" v="61" actId="207"/>
          <ac:graphicFrameMkLst>
            <pc:docMk/>
            <pc:sldMk cId="1090310524" sldId="428"/>
            <ac:graphicFrameMk id="5" creationId="{B60C9F8A-40AD-4C0E-93EB-4B611124EF41}"/>
          </ac:graphicFrameMkLst>
        </pc:graphicFrameChg>
      </pc:sldChg>
      <pc:sldChg chg="addSp delSp modSp">
        <pc:chgData name="HERTEL,THORSTEN (K-SantaClara,ex1)" userId="5fa40fbe-6787-4208-8551-db92c4e538ea" providerId="ADAL" clId="{E5591B51-1097-43F2-8AE4-C0DA7AAD127A}" dt="2018-11-14T04:14:44.231" v="117" actId="1076"/>
        <pc:sldMkLst>
          <pc:docMk/>
          <pc:sldMk cId="2377836257" sldId="432"/>
        </pc:sldMkLst>
        <pc:graphicFrameChg chg="add del mod">
          <ac:chgData name="HERTEL,THORSTEN (K-SantaClara,ex1)" userId="5fa40fbe-6787-4208-8551-db92c4e538ea" providerId="ADAL" clId="{E5591B51-1097-43F2-8AE4-C0DA7AAD127A}" dt="2018-11-14T03:48:45.522" v="96" actId="1076"/>
          <ac:graphicFrameMkLst>
            <pc:docMk/>
            <pc:sldMk cId="2377836257" sldId="432"/>
            <ac:graphicFrameMk id="7" creationId="{B6E71059-6145-4686-AF5F-1522C004E970}"/>
          </ac:graphicFrameMkLst>
        </pc:graphicFrameChg>
        <pc:graphicFrameChg chg="add del mod">
          <ac:chgData name="HERTEL,THORSTEN (K-SantaClara,ex1)" userId="5fa40fbe-6787-4208-8551-db92c4e538ea" providerId="ADAL" clId="{E5591B51-1097-43F2-8AE4-C0DA7AAD127A}" dt="2018-11-14T04:14:35.277" v="113" actId="1076"/>
          <ac:graphicFrameMkLst>
            <pc:docMk/>
            <pc:sldMk cId="2377836257" sldId="432"/>
            <ac:graphicFrameMk id="10" creationId="{CCAA4A33-90EB-457A-8952-1A75B9A8C401}"/>
          </ac:graphicFrameMkLst>
        </pc:graphicFrameChg>
        <pc:picChg chg="add mod modCrop">
          <ac:chgData name="HERTEL,THORSTEN (K-SantaClara,ex1)" userId="5fa40fbe-6787-4208-8551-db92c4e538ea" providerId="ADAL" clId="{E5591B51-1097-43F2-8AE4-C0DA7AAD127A}" dt="2018-11-14T03:49:01.330" v="102" actId="1076"/>
          <ac:picMkLst>
            <pc:docMk/>
            <pc:sldMk cId="2377836257" sldId="432"/>
            <ac:picMk id="6" creationId="{57C7150D-C781-4CFC-8BC1-D59ED9955DEB}"/>
          </ac:picMkLst>
        </pc:picChg>
        <pc:picChg chg="add del mod">
          <ac:chgData name="HERTEL,THORSTEN (K-SantaClara,ex1)" userId="5fa40fbe-6787-4208-8551-db92c4e538ea" providerId="ADAL" clId="{E5591B51-1097-43F2-8AE4-C0DA7AAD127A}" dt="2018-11-14T04:14:34.783" v="110" actId="478"/>
          <ac:picMkLst>
            <pc:docMk/>
            <pc:sldMk cId="2377836257" sldId="432"/>
            <ac:picMk id="9" creationId="{F503E059-BFE4-4CEE-9E20-BC58136D8ED9}"/>
          </ac:picMkLst>
        </pc:picChg>
        <pc:picChg chg="add mod">
          <ac:chgData name="HERTEL,THORSTEN (K-SantaClara,ex1)" userId="5fa40fbe-6787-4208-8551-db92c4e538ea" providerId="ADAL" clId="{E5591B51-1097-43F2-8AE4-C0DA7AAD127A}" dt="2018-11-14T04:14:44.231" v="117" actId="1076"/>
          <ac:picMkLst>
            <pc:docMk/>
            <pc:sldMk cId="2377836257" sldId="432"/>
            <ac:picMk id="12" creationId="{52553006-63F5-491F-99FD-1676C07CA20E}"/>
          </ac:picMkLst>
        </pc:picChg>
      </pc:sldChg>
    </pc:docChg>
  </pc:docChgLst>
  <pc:docChgLst>
    <pc:chgData name="HERTEL,THORSTEN (K-SantaClara,ex1)" userId="5fa40fbe-6787-4208-8551-db92c4e538ea" providerId="ADAL" clId="{2A3FD978-1959-4F92-BC81-C6146102F3AE}"/>
    <pc:docChg chg="custSel modSld">
      <pc:chgData name="HERTEL,THORSTEN (K-SantaClara,ex1)" userId="5fa40fbe-6787-4208-8551-db92c4e538ea" providerId="ADAL" clId="{2A3FD978-1959-4F92-BC81-C6146102F3AE}" dt="2018-11-14T00:51:39.159" v="198" actId="20577"/>
      <pc:docMkLst>
        <pc:docMk/>
      </pc:docMkLst>
      <pc:sldChg chg="modSp">
        <pc:chgData name="HERTEL,THORSTEN (K-SantaClara,ex1)" userId="5fa40fbe-6787-4208-8551-db92c4e538ea" providerId="ADAL" clId="{2A3FD978-1959-4F92-BC81-C6146102F3AE}" dt="2018-11-14T00:51:39.159" v="198" actId="20577"/>
        <pc:sldMkLst>
          <pc:docMk/>
          <pc:sldMk cId="0" sldId="256"/>
        </pc:sldMkLst>
        <pc:spChg chg="mod">
          <ac:chgData name="HERTEL,THORSTEN (K-SantaClara,ex1)" userId="5fa40fbe-6787-4208-8551-db92c4e538ea" providerId="ADAL" clId="{2A3FD978-1959-4F92-BC81-C6146102F3AE}" dt="2018-11-14T00:51:39.159" v="198" actId="20577"/>
          <ac:spMkLst>
            <pc:docMk/>
            <pc:sldMk cId="0" sldId="256"/>
            <ac:spMk id="3075" creationId="{00000000-0000-0000-0000-000000000000}"/>
          </ac:spMkLst>
        </pc:spChg>
      </pc:sldChg>
      <pc:sldChg chg="modSp">
        <pc:chgData name="HERTEL,THORSTEN (K-SantaClara,ex1)" userId="5fa40fbe-6787-4208-8551-db92c4e538ea" providerId="ADAL" clId="{2A3FD978-1959-4F92-BC81-C6146102F3AE}" dt="2018-11-14T00:50:49.647" v="181" actId="20577"/>
        <pc:sldMkLst>
          <pc:docMk/>
          <pc:sldMk cId="1090310524" sldId="428"/>
        </pc:sldMkLst>
        <pc:spChg chg="mod">
          <ac:chgData name="HERTEL,THORSTEN (K-SantaClara,ex1)" userId="5fa40fbe-6787-4208-8551-db92c4e538ea" providerId="ADAL" clId="{2A3FD978-1959-4F92-BC81-C6146102F3AE}" dt="2018-11-14T00:50:49.647" v="181" actId="20577"/>
          <ac:spMkLst>
            <pc:docMk/>
            <pc:sldMk cId="1090310524" sldId="428"/>
            <ac:spMk id="3" creationId="{E76CAD60-1E3C-4FE5-9697-ABF3A8DA54D7}"/>
          </ac:spMkLst>
        </pc:spChg>
      </pc:sldChg>
    </pc:docChg>
  </pc:docChgLst>
  <pc:docChgLst>
    <pc:chgData name="HERTEL,THORSTEN (K-SantaClara,ex1)" userId="5fa40fbe-6787-4208-8551-db92c4e538ea" providerId="ADAL" clId="{CAB39341-E1EF-4415-97A0-48288E55A48E}"/>
    <pc:docChg chg="custSel modSld">
      <pc:chgData name="HERTEL,THORSTEN (K-SantaClara,ex1)" userId="5fa40fbe-6787-4208-8551-db92c4e538ea" providerId="ADAL" clId="{CAB39341-E1EF-4415-97A0-48288E55A48E}" dt="2018-10-12T07:42:35.724" v="118" actId="20577"/>
      <pc:docMkLst>
        <pc:docMk/>
      </pc:docMkLst>
      <pc:sldChg chg="modSp">
        <pc:chgData name="HERTEL,THORSTEN (K-SantaClara,ex1)" userId="5fa40fbe-6787-4208-8551-db92c4e538ea" providerId="ADAL" clId="{CAB39341-E1EF-4415-97A0-48288E55A48E}" dt="2018-10-12T07:28:30.838" v="1" actId="20577"/>
        <pc:sldMkLst>
          <pc:docMk/>
          <pc:sldMk cId="0" sldId="256"/>
        </pc:sldMkLst>
        <pc:spChg chg="mod">
          <ac:chgData name="HERTEL,THORSTEN (K-SantaClara,ex1)" userId="5fa40fbe-6787-4208-8551-db92c4e538ea" providerId="ADAL" clId="{CAB39341-E1EF-4415-97A0-48288E55A48E}" dt="2018-10-12T07:28:30.838" v="1" actId="20577"/>
          <ac:spMkLst>
            <pc:docMk/>
            <pc:sldMk cId="0" sldId="256"/>
            <ac:spMk id="3077" creationId="{00000000-0000-0000-0000-000000000000}"/>
          </ac:spMkLst>
        </pc:spChg>
      </pc:sldChg>
      <pc:sldChg chg="modSp">
        <pc:chgData name="HERTEL,THORSTEN (K-SantaClara,ex1)" userId="5fa40fbe-6787-4208-8551-db92c4e538ea" providerId="ADAL" clId="{CAB39341-E1EF-4415-97A0-48288E55A48E}" dt="2018-10-12T07:42:35.724" v="118" actId="20577"/>
        <pc:sldMkLst>
          <pc:docMk/>
          <pc:sldMk cId="3185955681" sldId="406"/>
        </pc:sldMkLst>
        <pc:spChg chg="mod">
          <ac:chgData name="HERTEL,THORSTEN (K-SantaClara,ex1)" userId="5fa40fbe-6787-4208-8551-db92c4e538ea" providerId="ADAL" clId="{CAB39341-E1EF-4415-97A0-48288E55A48E}" dt="2018-10-12T07:42:35.724" v="118" actId="20577"/>
          <ac:spMkLst>
            <pc:docMk/>
            <pc:sldMk cId="3185955681" sldId="406"/>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14.11.2018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10</a:t>
            </a:fld>
            <a:endParaRPr lang="ru-RU" altLang="zh-CN"/>
          </a:p>
        </p:txBody>
      </p:sp>
    </p:spTree>
    <p:extLst>
      <p:ext uri="{BB962C8B-B14F-4D97-AF65-F5344CB8AC3E}">
        <p14:creationId xmlns:p14="http://schemas.microsoft.com/office/powerpoint/2010/main" val="1704077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13</a:t>
            </a:fld>
            <a:endParaRPr lang="ru-RU" altLang="zh-CN"/>
          </a:p>
        </p:txBody>
      </p:sp>
    </p:spTree>
    <p:extLst>
      <p:ext uri="{BB962C8B-B14F-4D97-AF65-F5344CB8AC3E}">
        <p14:creationId xmlns:p14="http://schemas.microsoft.com/office/powerpoint/2010/main" val="291893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11/14/2018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11/14/2018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11/14/2018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11/14/2018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11/14/2018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11/14/2018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11/14/2018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11/14/2018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11/14/2018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11/14/2018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11/14/2018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11/14/2018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a:t>Way Forward on Measurement Grids for Beam Peak Search &amp; Spherical Coverage for PC3 UEs</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chemeClr val="tx1"/>
                </a:solidFill>
              </a:rPr>
              <a:t>Keysight Technologies, Rohde&amp;Schwarz, Apple, EMITE </a:t>
            </a:r>
            <a:r>
              <a:rPr lang="en-US" altLang="en-US" sz="2800" dirty="0" err="1">
                <a:solidFill>
                  <a:schemeClr val="tx1"/>
                </a:solidFill>
              </a:rPr>
              <a:t>Ing</a:t>
            </a:r>
            <a:r>
              <a:rPr lang="en-US" altLang="en-US" sz="2800">
                <a:solidFill>
                  <a:schemeClr val="tx1"/>
                </a:solidFill>
              </a:rPr>
              <a:t>.</a:t>
            </a:r>
            <a:endParaRPr lang="en-US" altLang="en-US" sz="2800" dirty="0">
              <a:solidFill>
                <a:schemeClr val="tx1"/>
              </a:solidFill>
            </a:endParaRPr>
          </a:p>
        </p:txBody>
      </p:sp>
      <p:sp>
        <p:nvSpPr>
          <p:cNvPr id="3076" name="TextBox 3"/>
          <p:cNvSpPr txBox="1">
            <a:spLocks noChangeArrowheads="1"/>
          </p:cNvSpPr>
          <p:nvPr/>
        </p:nvSpPr>
        <p:spPr bwMode="auto">
          <a:xfrm>
            <a:off x="296863" y="323850"/>
            <a:ext cx="370486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#88bis</a:t>
            </a:r>
          </a:p>
          <a:p>
            <a:pPr>
              <a:buNone/>
            </a:pPr>
            <a:r>
              <a:rPr lang="en-GB" sz="1800" b="1" dirty="0"/>
              <a:t>Chengdu, China, 8 – 12 October 2018</a:t>
            </a:r>
            <a:br>
              <a:rPr lang="en-GB" sz="1800" b="1" dirty="0"/>
            </a:br>
            <a:r>
              <a:rPr lang="en-US" altLang="zh-CN" sz="1800" b="1" dirty="0"/>
              <a:t>Agenda Item: </a:t>
            </a:r>
            <a:r>
              <a:rPr lang="en-GB" sz="1800" b="1" dirty="0"/>
              <a:t>10.1.2.1</a:t>
            </a:r>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a:t>R4-1816262</a:t>
            </a:r>
            <a:endParaRPr lang="zh-CN" altLang="en-US" sz="1800" b="1" dirty="0"/>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A6D70-D197-4C94-9EC3-40487CF9556F}"/>
              </a:ext>
            </a:extLst>
          </p:cNvPr>
          <p:cNvSpPr>
            <a:spLocks noGrp="1"/>
          </p:cNvSpPr>
          <p:nvPr>
            <p:ph type="title"/>
          </p:nvPr>
        </p:nvSpPr>
        <p:spPr/>
        <p:txBody>
          <a:bodyPr/>
          <a:lstStyle/>
          <a:p>
            <a:r>
              <a:rPr lang="en-US" dirty="0"/>
              <a:t>EIRP Spherical Coverage Results</a:t>
            </a:r>
          </a:p>
        </p:txBody>
      </p:sp>
      <p:sp>
        <p:nvSpPr>
          <p:cNvPr id="3" name="Content Placeholder 2">
            <a:extLst>
              <a:ext uri="{FF2B5EF4-FFF2-40B4-BE49-F238E27FC236}">
                <a16:creationId xmlns:a16="http://schemas.microsoft.com/office/drawing/2014/main" id="{4C8AA8C8-06F4-4A40-A0B8-2AA88E494A6D}"/>
              </a:ext>
            </a:extLst>
          </p:cNvPr>
          <p:cNvSpPr>
            <a:spLocks noGrp="1"/>
          </p:cNvSpPr>
          <p:nvPr>
            <p:ph idx="1"/>
          </p:nvPr>
        </p:nvSpPr>
        <p:spPr/>
        <p:txBody>
          <a:bodyPr/>
          <a:lstStyle/>
          <a:p>
            <a:r>
              <a:rPr lang="en-US" dirty="0"/>
              <a:t>EIRP Spherical Coverage Simulations were presented in [R4-1814813], [R4-1814837], and [R4-1815394].</a:t>
            </a:r>
          </a:p>
          <a:p>
            <a:r>
              <a:rPr lang="en-US" dirty="0"/>
              <a:t>The distribution of EIRP at the 50% CDF is a normal distribution</a:t>
            </a:r>
          </a:p>
          <a:p>
            <a:pPr lvl="1"/>
            <a:r>
              <a:rPr lang="en-US" dirty="0"/>
              <a:t>The Mean Error (with respect</a:t>
            </a:r>
            <a:br>
              <a:rPr lang="en-US" dirty="0"/>
            </a:br>
            <a:r>
              <a:rPr lang="en-US" dirty="0"/>
              <a:t> to the reference CDF) and the</a:t>
            </a:r>
            <a:br>
              <a:rPr lang="en-US" dirty="0"/>
            </a:br>
            <a:r>
              <a:rPr lang="en-US" dirty="0"/>
              <a:t>standard deviation of the EIRP</a:t>
            </a:r>
            <a:br>
              <a:rPr lang="en-US" dirty="0"/>
            </a:br>
            <a:r>
              <a:rPr lang="en-US" dirty="0"/>
              <a:t>distribution shall be added to</a:t>
            </a:r>
            <a:br>
              <a:rPr lang="en-US" dirty="0"/>
            </a:br>
            <a:r>
              <a:rPr lang="en-US" dirty="0"/>
              <a:t>the MU budget as systematic</a:t>
            </a:r>
            <a:br>
              <a:rPr lang="en-US" dirty="0"/>
            </a:br>
            <a:r>
              <a:rPr lang="en-US" dirty="0"/>
              <a:t>error and as MU element in DUT</a:t>
            </a:r>
            <a:br>
              <a:rPr lang="en-US" dirty="0"/>
            </a:br>
            <a:r>
              <a:rPr lang="en-US" dirty="0"/>
              <a:t>measurement stage, </a:t>
            </a:r>
            <a:br>
              <a:rPr lang="en-US" dirty="0"/>
            </a:br>
            <a:r>
              <a:rPr lang="en-US" dirty="0"/>
              <a:t>respectively, for the EIRP </a:t>
            </a:r>
            <a:br>
              <a:rPr lang="en-US" dirty="0"/>
            </a:br>
            <a:r>
              <a:rPr lang="en-US" dirty="0"/>
              <a:t>spherical coverage test cases</a:t>
            </a:r>
          </a:p>
        </p:txBody>
      </p:sp>
      <p:sp>
        <p:nvSpPr>
          <p:cNvPr id="4" name="Slide Number Placeholder 3">
            <a:extLst>
              <a:ext uri="{FF2B5EF4-FFF2-40B4-BE49-F238E27FC236}">
                <a16:creationId xmlns:a16="http://schemas.microsoft.com/office/drawing/2014/main" id="{95C7BF00-4779-4473-BC09-D335F6B55ADF}"/>
              </a:ext>
            </a:extLst>
          </p:cNvPr>
          <p:cNvSpPr>
            <a:spLocks noGrp="1"/>
          </p:cNvSpPr>
          <p:nvPr>
            <p:ph type="sldNum" sz="quarter" idx="12"/>
          </p:nvPr>
        </p:nvSpPr>
        <p:spPr/>
        <p:txBody>
          <a:bodyPr/>
          <a:lstStyle/>
          <a:p>
            <a:pPr>
              <a:defRPr/>
            </a:pPr>
            <a:fld id="{A242F0DE-7C71-41E7-B4AE-5A68D73E055F}" type="slidenum">
              <a:rPr lang="en-US" altLang="zh-CN" smtClean="0"/>
              <a:pPr>
                <a:defRPr/>
              </a:pPr>
              <a:t>10</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
        <p:nvSpPr>
          <p:cNvPr id="7" name="Rectangle 2">
            <a:extLst>
              <a:ext uri="{FF2B5EF4-FFF2-40B4-BE49-F238E27FC236}">
                <a16:creationId xmlns:a16="http://schemas.microsoft.com/office/drawing/2014/main" id="{99745173-F2A9-4C66-A0A1-31E0FC7126B3}"/>
              </a:ext>
            </a:extLst>
          </p:cNvPr>
          <p:cNvSpPr>
            <a:spLocks noChangeArrowheads="1"/>
          </p:cNvSpPr>
          <p:nvPr/>
        </p:nvSpPr>
        <p:spPr bwMode="auto">
          <a:xfrm>
            <a:off x="2133600" y="2395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a:extLst>
              <a:ext uri="{FF2B5EF4-FFF2-40B4-BE49-F238E27FC236}">
                <a16:creationId xmlns:a16="http://schemas.microsoft.com/office/drawing/2014/main" id="{6923FF9F-C591-4340-AE7E-4AF69DE221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6276" y="2530476"/>
            <a:ext cx="4437724" cy="374808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7916554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8F9C4-374F-4E77-AFC8-F613F8B05485}"/>
              </a:ext>
            </a:extLst>
          </p:cNvPr>
          <p:cNvSpPr>
            <a:spLocks noGrp="1"/>
          </p:cNvSpPr>
          <p:nvPr>
            <p:ph type="title"/>
          </p:nvPr>
        </p:nvSpPr>
        <p:spPr/>
        <p:txBody>
          <a:bodyPr/>
          <a:lstStyle/>
          <a:p>
            <a:r>
              <a:rPr lang="en-US" dirty="0"/>
              <a:t>EIRP Spherical Coverage Results</a:t>
            </a:r>
          </a:p>
        </p:txBody>
      </p:sp>
      <p:sp>
        <p:nvSpPr>
          <p:cNvPr id="3" name="Content Placeholder 2">
            <a:extLst>
              <a:ext uri="{FF2B5EF4-FFF2-40B4-BE49-F238E27FC236}">
                <a16:creationId xmlns:a16="http://schemas.microsoft.com/office/drawing/2014/main" id="{52B6E498-2FCA-4247-8DEC-6EE15E58DC09}"/>
              </a:ext>
            </a:extLst>
          </p:cNvPr>
          <p:cNvSpPr>
            <a:spLocks noGrp="1"/>
          </p:cNvSpPr>
          <p:nvPr>
            <p:ph idx="1"/>
          </p:nvPr>
        </p:nvSpPr>
        <p:spPr>
          <a:xfrm>
            <a:off x="457200" y="1219200"/>
            <a:ext cx="8229600" cy="5502272"/>
          </a:xfrm>
        </p:spPr>
        <p:txBody>
          <a:bodyPr>
            <a:normAutofit lnSpcReduction="10000"/>
          </a:bodyPr>
          <a:lstStyle/>
          <a:p>
            <a:r>
              <a:rPr lang="en-US" dirty="0"/>
              <a:t>EIRP Spherical Coverage Simulations presented in [R4-1814813], [R4-1814837] show that the EIRP beam peak does not have to be aligned on the spherical coverage grid</a:t>
            </a:r>
          </a:p>
          <a:p>
            <a:endParaRPr lang="en-US" dirty="0"/>
          </a:p>
          <a:p>
            <a:endParaRPr lang="en-US" dirty="0"/>
          </a:p>
          <a:p>
            <a:endParaRPr lang="en-US" dirty="0"/>
          </a:p>
          <a:p>
            <a:endParaRPr lang="en-US" dirty="0"/>
          </a:p>
          <a:p>
            <a:endParaRPr lang="en-US" dirty="0"/>
          </a:p>
          <a:p>
            <a:endParaRPr lang="en-US" dirty="0"/>
          </a:p>
          <a:p>
            <a:endParaRPr lang="en-US" dirty="0"/>
          </a:p>
          <a:p>
            <a:r>
              <a:rPr lang="en-US" dirty="0"/>
              <a:t>The following agreement was captured in the chairman notes:</a:t>
            </a:r>
          </a:p>
          <a:p>
            <a:pPr lvl="1"/>
            <a:r>
              <a:rPr lang="en-GB" dirty="0">
                <a:highlight>
                  <a:srgbClr val="00FF00"/>
                </a:highlight>
                <a:latin typeface="Times New Roman" panose="02020603050405020304" pitchFamily="18" charset="0"/>
                <a:ea typeface="SimSun" panose="02010600030101010101" pitchFamily="2" charset="-122"/>
              </a:rPr>
              <a:t>Agreement: For PC3 UE, allow the EIRP spherical coverage measurement to be performed without having to have the beam peak having to be placed on a grid point, e.g., for coarse grids of beam peak searches.</a:t>
            </a:r>
            <a:endParaRPr lang="en-US" dirty="0"/>
          </a:p>
          <a:p>
            <a:endParaRPr lang="en-US" dirty="0"/>
          </a:p>
        </p:txBody>
      </p:sp>
      <p:sp>
        <p:nvSpPr>
          <p:cNvPr id="4" name="Slide Number Placeholder 3">
            <a:extLst>
              <a:ext uri="{FF2B5EF4-FFF2-40B4-BE49-F238E27FC236}">
                <a16:creationId xmlns:a16="http://schemas.microsoft.com/office/drawing/2014/main" id="{4F615E03-D643-4EF0-BC8F-28158019E937}"/>
              </a:ext>
            </a:extLst>
          </p:cNvPr>
          <p:cNvSpPr>
            <a:spLocks noGrp="1"/>
          </p:cNvSpPr>
          <p:nvPr>
            <p:ph type="sldNum" sz="quarter" idx="12"/>
          </p:nvPr>
        </p:nvSpPr>
        <p:spPr/>
        <p:txBody>
          <a:bodyPr/>
          <a:lstStyle/>
          <a:p>
            <a:pPr>
              <a:defRPr/>
            </a:pPr>
            <a:fld id="{A242F0DE-7C71-41E7-B4AE-5A68D73E055F}" type="slidenum">
              <a:rPr lang="en-US" altLang="zh-CN" smtClean="0"/>
              <a:pPr>
                <a:defRPr/>
              </a:pPr>
              <a:t>11</a:t>
            </a:fld>
            <a:endParaRPr lang="en-US" altLang="zh-CN"/>
          </a:p>
        </p:txBody>
      </p:sp>
      <p:sp>
        <p:nvSpPr>
          <p:cNvPr id="6" name="Rectangle 2">
            <a:extLst>
              <a:ext uri="{FF2B5EF4-FFF2-40B4-BE49-F238E27FC236}">
                <a16:creationId xmlns:a16="http://schemas.microsoft.com/office/drawing/2014/main" id="{236B5A13-00FD-421D-9861-ECF42D3CBBC4}"/>
              </a:ext>
            </a:extLst>
          </p:cNvPr>
          <p:cNvSpPr>
            <a:spLocks noChangeArrowheads="1"/>
          </p:cNvSpPr>
          <p:nvPr/>
        </p:nvSpPr>
        <p:spPr bwMode="auto">
          <a:xfrm>
            <a:off x="2057400" y="249078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a:extLst>
              <a:ext uri="{FF2B5EF4-FFF2-40B4-BE49-F238E27FC236}">
                <a16:creationId xmlns:a16="http://schemas.microsoft.com/office/drawing/2014/main" id="{1CB1C8B9-341E-4347-AE36-9A3F49238E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260602"/>
            <a:ext cx="4191000" cy="2885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7899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FAB74-20C4-45B7-91EE-C4BD5D66373A}"/>
              </a:ext>
            </a:extLst>
          </p:cNvPr>
          <p:cNvSpPr>
            <a:spLocks noGrp="1"/>
          </p:cNvSpPr>
          <p:nvPr>
            <p:ph type="title"/>
          </p:nvPr>
        </p:nvSpPr>
        <p:spPr/>
        <p:txBody>
          <a:bodyPr/>
          <a:lstStyle/>
          <a:p>
            <a:r>
              <a:rPr lang="en-US" dirty="0"/>
              <a:t>EIRP Spherical Coverage MU</a:t>
            </a:r>
          </a:p>
        </p:txBody>
      </p:sp>
      <p:sp>
        <p:nvSpPr>
          <p:cNvPr id="3" name="Content Placeholder 2">
            <a:extLst>
              <a:ext uri="{FF2B5EF4-FFF2-40B4-BE49-F238E27FC236}">
                <a16:creationId xmlns:a16="http://schemas.microsoft.com/office/drawing/2014/main" id="{71B7E976-5B76-487F-8441-830EE62FD2B0}"/>
              </a:ext>
            </a:extLst>
          </p:cNvPr>
          <p:cNvSpPr>
            <a:spLocks noGrp="1"/>
          </p:cNvSpPr>
          <p:nvPr>
            <p:ph idx="1"/>
          </p:nvPr>
        </p:nvSpPr>
        <p:spPr>
          <a:xfrm>
            <a:off x="457200" y="1219200"/>
            <a:ext cx="8229600" cy="4906963"/>
          </a:xfrm>
        </p:spPr>
        <p:txBody>
          <a:bodyPr/>
          <a:lstStyle/>
          <a:p>
            <a:r>
              <a:rPr lang="en-US" b="1" dirty="0"/>
              <a:t>Proposal 6: Require EIRP spherical coverage grids with at least 200 unique measurement points, i.e., </a:t>
            </a:r>
          </a:p>
          <a:p>
            <a:pPr lvl="1"/>
            <a:r>
              <a:rPr lang="en-US" b="1" dirty="0"/>
              <a:t>constant density grid with at least 200 grid points: STD of 0.11dB and 0dB Mean Error</a:t>
            </a:r>
          </a:p>
          <a:p>
            <a:pPr lvl="1"/>
            <a:r>
              <a:rPr lang="en-US" b="1" dirty="0"/>
              <a:t>constant step size grid with at least 266 grid points: STD of 0.12dB and 0dB Mean Error</a:t>
            </a:r>
          </a:p>
          <a:p>
            <a:endParaRPr lang="en-US" dirty="0"/>
          </a:p>
        </p:txBody>
      </p:sp>
      <p:sp>
        <p:nvSpPr>
          <p:cNvPr id="4" name="Slide Number Placeholder 3">
            <a:extLst>
              <a:ext uri="{FF2B5EF4-FFF2-40B4-BE49-F238E27FC236}">
                <a16:creationId xmlns:a16="http://schemas.microsoft.com/office/drawing/2014/main" id="{09BE8903-AFBD-491A-A829-BEF54869F3E0}"/>
              </a:ext>
            </a:extLst>
          </p:cNvPr>
          <p:cNvSpPr>
            <a:spLocks noGrp="1"/>
          </p:cNvSpPr>
          <p:nvPr>
            <p:ph type="sldNum" sz="quarter" idx="12"/>
          </p:nvPr>
        </p:nvSpPr>
        <p:spPr/>
        <p:txBody>
          <a:bodyPr/>
          <a:lstStyle/>
          <a:p>
            <a:pPr>
              <a:defRPr/>
            </a:pPr>
            <a:fld id="{A242F0DE-7C71-41E7-B4AE-5A68D73E055F}" type="slidenum">
              <a:rPr lang="en-US" altLang="zh-CN" smtClean="0"/>
              <a:pPr>
                <a:defRPr/>
              </a:pPr>
              <a:t>12</a:t>
            </a:fld>
            <a:endParaRPr lang="en-US" altLang="zh-CN"/>
          </a:p>
        </p:txBody>
      </p:sp>
      <p:pic>
        <p:nvPicPr>
          <p:cNvPr id="12" name="Picture 11">
            <a:extLst>
              <a:ext uri="{FF2B5EF4-FFF2-40B4-BE49-F238E27FC236}">
                <a16:creationId xmlns:a16="http://schemas.microsoft.com/office/drawing/2014/main" id="{1C718B53-415A-45EE-A035-CE91FBC11209}"/>
              </a:ext>
            </a:extLst>
          </p:cNvPr>
          <p:cNvPicPr>
            <a:picLocks noChangeAspect="1"/>
          </p:cNvPicPr>
          <p:nvPr/>
        </p:nvPicPr>
        <p:blipFill rotWithShape="1">
          <a:blip r:embed="rId2">
            <a:extLst>
              <a:ext uri="{28A0092B-C50C-407E-A947-70E740481C1C}">
                <a14:useLocalDpi xmlns:a14="http://schemas.microsoft.com/office/drawing/2010/main" val="0"/>
              </a:ext>
            </a:extLst>
          </a:blip>
          <a:srcRect t="26642" r="50000"/>
          <a:stretch/>
        </p:blipFill>
        <p:spPr>
          <a:xfrm>
            <a:off x="5057286" y="4000109"/>
            <a:ext cx="2361422" cy="2392362"/>
          </a:xfrm>
          <a:prstGeom prst="rect">
            <a:avLst/>
          </a:prstGeom>
        </p:spPr>
      </p:pic>
      <p:pic>
        <p:nvPicPr>
          <p:cNvPr id="15" name="Picture 14">
            <a:extLst>
              <a:ext uri="{FF2B5EF4-FFF2-40B4-BE49-F238E27FC236}">
                <a16:creationId xmlns:a16="http://schemas.microsoft.com/office/drawing/2014/main" id="{8CBB90FC-4280-4B09-8C7B-BF77DE9293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3485342"/>
            <a:ext cx="3728189" cy="3098020"/>
          </a:xfrm>
          <a:prstGeom prst="rect">
            <a:avLst/>
          </a:prstGeom>
        </p:spPr>
      </p:pic>
    </p:spTree>
    <p:extLst>
      <p:ext uri="{BB962C8B-B14F-4D97-AF65-F5344CB8AC3E}">
        <p14:creationId xmlns:p14="http://schemas.microsoft.com/office/powerpoint/2010/main" val="3478141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A6D70-D197-4C94-9EC3-40487CF9556F}"/>
              </a:ext>
            </a:extLst>
          </p:cNvPr>
          <p:cNvSpPr>
            <a:spLocks noGrp="1"/>
          </p:cNvSpPr>
          <p:nvPr>
            <p:ph type="title"/>
          </p:nvPr>
        </p:nvSpPr>
        <p:spPr/>
        <p:txBody>
          <a:bodyPr/>
          <a:lstStyle/>
          <a:p>
            <a:r>
              <a:rPr lang="en-US" dirty="0"/>
              <a:t>EIS Spherical Coverage Results</a:t>
            </a:r>
          </a:p>
        </p:txBody>
      </p:sp>
      <p:sp>
        <p:nvSpPr>
          <p:cNvPr id="3" name="Content Placeholder 2">
            <a:extLst>
              <a:ext uri="{FF2B5EF4-FFF2-40B4-BE49-F238E27FC236}">
                <a16:creationId xmlns:a16="http://schemas.microsoft.com/office/drawing/2014/main" id="{4C8AA8C8-06F4-4A40-A0B8-2AA88E494A6D}"/>
              </a:ext>
            </a:extLst>
          </p:cNvPr>
          <p:cNvSpPr>
            <a:spLocks noGrp="1"/>
          </p:cNvSpPr>
          <p:nvPr>
            <p:ph idx="1"/>
          </p:nvPr>
        </p:nvSpPr>
        <p:spPr/>
        <p:txBody>
          <a:bodyPr/>
          <a:lstStyle/>
          <a:p>
            <a:r>
              <a:rPr lang="en-US" dirty="0"/>
              <a:t>EIS Spherical Coverage Simulations were presented in [R4-1814838]</a:t>
            </a:r>
          </a:p>
          <a:p>
            <a:r>
              <a:rPr lang="en-US" dirty="0"/>
              <a:t>The distribution of EIS at the 50% CDF is a normal distribution</a:t>
            </a:r>
          </a:p>
          <a:p>
            <a:pPr lvl="1"/>
            <a:r>
              <a:rPr lang="en-US" dirty="0"/>
              <a:t>The Mean Error (with respect</a:t>
            </a:r>
            <a:br>
              <a:rPr lang="en-US" dirty="0"/>
            </a:br>
            <a:r>
              <a:rPr lang="en-US" dirty="0"/>
              <a:t> to the reference CDF) and the</a:t>
            </a:r>
            <a:br>
              <a:rPr lang="en-US" dirty="0"/>
            </a:br>
            <a:r>
              <a:rPr lang="en-US" dirty="0"/>
              <a:t>standard deviation of the EIS</a:t>
            </a:r>
            <a:br>
              <a:rPr lang="en-US" dirty="0"/>
            </a:br>
            <a:r>
              <a:rPr lang="en-US" dirty="0"/>
              <a:t>distribution shall be added to</a:t>
            </a:r>
            <a:br>
              <a:rPr lang="en-US" dirty="0"/>
            </a:br>
            <a:r>
              <a:rPr lang="en-US" dirty="0"/>
              <a:t>the MU budget as systematic</a:t>
            </a:r>
            <a:br>
              <a:rPr lang="en-US" dirty="0"/>
            </a:br>
            <a:r>
              <a:rPr lang="en-US" dirty="0"/>
              <a:t>error and MU element in DUT</a:t>
            </a:r>
            <a:br>
              <a:rPr lang="en-US" dirty="0"/>
            </a:br>
            <a:r>
              <a:rPr lang="en-US" dirty="0"/>
              <a:t>measurement stage, </a:t>
            </a:r>
            <a:br>
              <a:rPr lang="en-US" dirty="0"/>
            </a:br>
            <a:r>
              <a:rPr lang="en-US" dirty="0"/>
              <a:t>respectively, for the EIS </a:t>
            </a:r>
            <a:br>
              <a:rPr lang="en-US" dirty="0"/>
            </a:br>
            <a:r>
              <a:rPr lang="en-US" dirty="0"/>
              <a:t>spherical coverage test cases</a:t>
            </a:r>
          </a:p>
        </p:txBody>
      </p:sp>
      <p:sp>
        <p:nvSpPr>
          <p:cNvPr id="4" name="Slide Number Placeholder 3">
            <a:extLst>
              <a:ext uri="{FF2B5EF4-FFF2-40B4-BE49-F238E27FC236}">
                <a16:creationId xmlns:a16="http://schemas.microsoft.com/office/drawing/2014/main" id="{95C7BF00-4779-4473-BC09-D335F6B55ADF}"/>
              </a:ext>
            </a:extLst>
          </p:cNvPr>
          <p:cNvSpPr>
            <a:spLocks noGrp="1"/>
          </p:cNvSpPr>
          <p:nvPr>
            <p:ph type="sldNum" sz="quarter" idx="12"/>
          </p:nvPr>
        </p:nvSpPr>
        <p:spPr/>
        <p:txBody>
          <a:bodyPr/>
          <a:lstStyle/>
          <a:p>
            <a:pPr>
              <a:defRPr/>
            </a:pPr>
            <a:fld id="{A242F0DE-7C71-41E7-B4AE-5A68D73E055F}" type="slidenum">
              <a:rPr lang="en-US" altLang="zh-CN" smtClean="0"/>
              <a:pPr>
                <a:defRPr/>
              </a:pPr>
              <a:t>13</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
        <p:nvSpPr>
          <p:cNvPr id="7" name="Rectangle 2">
            <a:extLst>
              <a:ext uri="{FF2B5EF4-FFF2-40B4-BE49-F238E27FC236}">
                <a16:creationId xmlns:a16="http://schemas.microsoft.com/office/drawing/2014/main" id="{99745173-F2A9-4C66-A0A1-31E0FC7126B3}"/>
              </a:ext>
            </a:extLst>
          </p:cNvPr>
          <p:cNvSpPr>
            <a:spLocks noChangeArrowheads="1"/>
          </p:cNvSpPr>
          <p:nvPr/>
        </p:nvSpPr>
        <p:spPr bwMode="auto">
          <a:xfrm>
            <a:off x="2133600" y="2395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a:extLst>
              <a:ext uri="{FF2B5EF4-FFF2-40B4-BE49-F238E27FC236}">
                <a16:creationId xmlns:a16="http://schemas.microsoft.com/office/drawing/2014/main" id="{13F3943C-D59C-41DC-885A-E01C89091313}"/>
              </a:ext>
            </a:extLst>
          </p:cNvPr>
          <p:cNvSpPr>
            <a:spLocks noChangeArrowheads="1"/>
          </p:cNvSpPr>
          <p:nvPr/>
        </p:nvSpPr>
        <p:spPr bwMode="auto">
          <a:xfrm>
            <a:off x="4572000" y="250031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Picture 1">
            <a:extLst>
              <a:ext uri="{FF2B5EF4-FFF2-40B4-BE49-F238E27FC236}">
                <a16:creationId xmlns:a16="http://schemas.microsoft.com/office/drawing/2014/main" id="{91D0D5BD-6AF6-4DDA-95FE-4637033720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2500312"/>
            <a:ext cx="4572000" cy="385603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084836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8F9C4-374F-4E77-AFC8-F613F8B05485}"/>
              </a:ext>
            </a:extLst>
          </p:cNvPr>
          <p:cNvSpPr>
            <a:spLocks noGrp="1"/>
          </p:cNvSpPr>
          <p:nvPr>
            <p:ph type="title"/>
          </p:nvPr>
        </p:nvSpPr>
        <p:spPr/>
        <p:txBody>
          <a:bodyPr/>
          <a:lstStyle/>
          <a:p>
            <a:r>
              <a:rPr lang="en-US" dirty="0"/>
              <a:t>EIS Spherical Coverage Results</a:t>
            </a:r>
          </a:p>
        </p:txBody>
      </p:sp>
      <p:sp>
        <p:nvSpPr>
          <p:cNvPr id="3" name="Content Placeholder 2">
            <a:extLst>
              <a:ext uri="{FF2B5EF4-FFF2-40B4-BE49-F238E27FC236}">
                <a16:creationId xmlns:a16="http://schemas.microsoft.com/office/drawing/2014/main" id="{52B6E498-2FCA-4247-8DEC-6EE15E58DC09}"/>
              </a:ext>
            </a:extLst>
          </p:cNvPr>
          <p:cNvSpPr>
            <a:spLocks noGrp="1"/>
          </p:cNvSpPr>
          <p:nvPr>
            <p:ph idx="1"/>
          </p:nvPr>
        </p:nvSpPr>
        <p:spPr>
          <a:xfrm>
            <a:off x="457200" y="1219200"/>
            <a:ext cx="8229600" cy="5502272"/>
          </a:xfrm>
        </p:spPr>
        <p:txBody>
          <a:bodyPr>
            <a:normAutofit lnSpcReduction="10000"/>
          </a:bodyPr>
          <a:lstStyle/>
          <a:p>
            <a:r>
              <a:rPr lang="en-US" dirty="0"/>
              <a:t>EIS Spherical Coverage Simulations presented in [R4-1814838] show that the EIS beam peak does not have to be aligned on the spherical coverage grid</a:t>
            </a:r>
          </a:p>
          <a:p>
            <a:endParaRPr lang="en-US" dirty="0"/>
          </a:p>
          <a:p>
            <a:endParaRPr lang="en-US" dirty="0"/>
          </a:p>
          <a:p>
            <a:endParaRPr lang="en-US" dirty="0"/>
          </a:p>
          <a:p>
            <a:endParaRPr lang="en-US" dirty="0"/>
          </a:p>
          <a:p>
            <a:endParaRPr lang="en-US" dirty="0"/>
          </a:p>
          <a:p>
            <a:endParaRPr lang="en-US" dirty="0"/>
          </a:p>
          <a:p>
            <a:endParaRPr lang="en-US" dirty="0"/>
          </a:p>
          <a:p>
            <a:r>
              <a:rPr lang="en-US" dirty="0"/>
              <a:t>The following agreement was captured in the chairman notes:</a:t>
            </a:r>
          </a:p>
          <a:p>
            <a:pPr lvl="1"/>
            <a:r>
              <a:rPr lang="en-US" dirty="0">
                <a:highlight>
                  <a:srgbClr val="00FF00"/>
                </a:highlight>
                <a:latin typeface="Times New Roman" panose="02020603050405020304" pitchFamily="18" charset="0"/>
                <a:ea typeface="SimSun" panose="02010600030101010101" pitchFamily="2" charset="-122"/>
              </a:rPr>
              <a:t>Agreement: For PC3 UE, allow the EIS spherical coverage measurement to be performed without having to have the beam peak having to be placed on a grid point, e.g., for coarse grids of beam peak searches.</a:t>
            </a:r>
            <a:endParaRPr lang="en-US" dirty="0">
              <a:highlight>
                <a:srgbClr val="00FF00"/>
              </a:highlight>
            </a:endParaRPr>
          </a:p>
        </p:txBody>
      </p:sp>
      <p:sp>
        <p:nvSpPr>
          <p:cNvPr id="4" name="Slide Number Placeholder 3">
            <a:extLst>
              <a:ext uri="{FF2B5EF4-FFF2-40B4-BE49-F238E27FC236}">
                <a16:creationId xmlns:a16="http://schemas.microsoft.com/office/drawing/2014/main" id="{4F615E03-D643-4EF0-BC8F-28158019E937}"/>
              </a:ext>
            </a:extLst>
          </p:cNvPr>
          <p:cNvSpPr>
            <a:spLocks noGrp="1"/>
          </p:cNvSpPr>
          <p:nvPr>
            <p:ph type="sldNum" sz="quarter" idx="12"/>
          </p:nvPr>
        </p:nvSpPr>
        <p:spPr/>
        <p:txBody>
          <a:bodyPr/>
          <a:lstStyle/>
          <a:p>
            <a:pPr>
              <a:defRPr/>
            </a:pPr>
            <a:fld id="{A242F0DE-7C71-41E7-B4AE-5A68D73E055F}" type="slidenum">
              <a:rPr lang="en-US" altLang="zh-CN" smtClean="0"/>
              <a:pPr>
                <a:defRPr/>
              </a:pPr>
              <a:t>14</a:t>
            </a:fld>
            <a:endParaRPr lang="en-US" altLang="zh-CN"/>
          </a:p>
        </p:txBody>
      </p:sp>
      <p:sp>
        <p:nvSpPr>
          <p:cNvPr id="6" name="Rectangle 2">
            <a:extLst>
              <a:ext uri="{FF2B5EF4-FFF2-40B4-BE49-F238E27FC236}">
                <a16:creationId xmlns:a16="http://schemas.microsoft.com/office/drawing/2014/main" id="{236B5A13-00FD-421D-9861-ECF42D3CBBC4}"/>
              </a:ext>
            </a:extLst>
          </p:cNvPr>
          <p:cNvSpPr>
            <a:spLocks noChangeArrowheads="1"/>
          </p:cNvSpPr>
          <p:nvPr/>
        </p:nvSpPr>
        <p:spPr bwMode="auto">
          <a:xfrm>
            <a:off x="2057400" y="249078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a:extLst>
              <a:ext uri="{FF2B5EF4-FFF2-40B4-BE49-F238E27FC236}">
                <a16:creationId xmlns:a16="http://schemas.microsoft.com/office/drawing/2014/main" id="{1CB1C8B9-341E-4347-AE36-9A3F49238E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6500" y="2286000"/>
            <a:ext cx="4191000" cy="2885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3871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C0206-E483-49C8-A75A-F564F72D5249}"/>
              </a:ext>
            </a:extLst>
          </p:cNvPr>
          <p:cNvSpPr>
            <a:spLocks noGrp="1"/>
          </p:cNvSpPr>
          <p:nvPr>
            <p:ph type="title"/>
          </p:nvPr>
        </p:nvSpPr>
        <p:spPr/>
        <p:txBody>
          <a:bodyPr/>
          <a:lstStyle/>
          <a:p>
            <a:r>
              <a:rPr lang="en-US" dirty="0"/>
              <a:t>EIS Spherical Coverage Results</a:t>
            </a:r>
          </a:p>
        </p:txBody>
      </p:sp>
      <p:sp>
        <p:nvSpPr>
          <p:cNvPr id="3" name="Content Placeholder 2">
            <a:extLst>
              <a:ext uri="{FF2B5EF4-FFF2-40B4-BE49-F238E27FC236}">
                <a16:creationId xmlns:a16="http://schemas.microsoft.com/office/drawing/2014/main" id="{36708BA6-A448-4E02-BAF0-58BA450025B1}"/>
              </a:ext>
            </a:extLst>
          </p:cNvPr>
          <p:cNvSpPr>
            <a:spLocks noGrp="1"/>
          </p:cNvSpPr>
          <p:nvPr>
            <p:ph idx="1"/>
          </p:nvPr>
        </p:nvSpPr>
        <p:spPr/>
        <p:txBody>
          <a:bodyPr/>
          <a:lstStyle/>
          <a:p>
            <a:r>
              <a:rPr lang="en-US" dirty="0"/>
              <a:t>EIS Spherical Coverage Simulations presented in [R4-1814838] show that the Mean Error corresponds to the DL power step size of the final EIS search procedure</a:t>
            </a:r>
          </a:p>
        </p:txBody>
      </p:sp>
      <p:sp>
        <p:nvSpPr>
          <p:cNvPr id="4" name="Slide Number Placeholder 3">
            <a:extLst>
              <a:ext uri="{FF2B5EF4-FFF2-40B4-BE49-F238E27FC236}">
                <a16:creationId xmlns:a16="http://schemas.microsoft.com/office/drawing/2014/main" id="{20575963-B507-4350-847B-BE1525161528}"/>
              </a:ext>
            </a:extLst>
          </p:cNvPr>
          <p:cNvSpPr>
            <a:spLocks noGrp="1"/>
          </p:cNvSpPr>
          <p:nvPr>
            <p:ph type="sldNum" sz="quarter" idx="12"/>
          </p:nvPr>
        </p:nvSpPr>
        <p:spPr/>
        <p:txBody>
          <a:bodyPr/>
          <a:lstStyle/>
          <a:p>
            <a:pPr>
              <a:defRPr/>
            </a:pPr>
            <a:fld id="{A242F0DE-7C71-41E7-B4AE-5A68D73E055F}" type="slidenum">
              <a:rPr lang="en-US" altLang="zh-CN" smtClean="0"/>
              <a:pPr>
                <a:defRPr/>
              </a:pPr>
              <a:t>15</a:t>
            </a:fld>
            <a:endParaRPr lang="en-US" altLang="zh-CN"/>
          </a:p>
        </p:txBody>
      </p:sp>
      <p:sp>
        <p:nvSpPr>
          <p:cNvPr id="7" name="Rectangle 2">
            <a:extLst>
              <a:ext uri="{FF2B5EF4-FFF2-40B4-BE49-F238E27FC236}">
                <a16:creationId xmlns:a16="http://schemas.microsoft.com/office/drawing/2014/main" id="{89A59F7C-709C-4521-B20B-A1B702930042}"/>
              </a:ext>
            </a:extLst>
          </p:cNvPr>
          <p:cNvSpPr>
            <a:spLocks noChangeArrowheads="1"/>
          </p:cNvSpPr>
          <p:nvPr/>
        </p:nvSpPr>
        <p:spPr bwMode="auto">
          <a:xfrm>
            <a:off x="1828800" y="2590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a:extLst>
              <a:ext uri="{FF2B5EF4-FFF2-40B4-BE49-F238E27FC236}">
                <a16:creationId xmlns:a16="http://schemas.microsoft.com/office/drawing/2014/main" id="{AC791752-B5E6-41E3-A963-7837FE92AF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438400"/>
            <a:ext cx="4820858" cy="3200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1634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FAB74-20C4-45B7-91EE-C4BD5D66373A}"/>
              </a:ext>
            </a:extLst>
          </p:cNvPr>
          <p:cNvSpPr>
            <a:spLocks noGrp="1"/>
          </p:cNvSpPr>
          <p:nvPr>
            <p:ph type="title"/>
          </p:nvPr>
        </p:nvSpPr>
        <p:spPr/>
        <p:txBody>
          <a:bodyPr/>
          <a:lstStyle/>
          <a:p>
            <a:r>
              <a:rPr lang="en-US" dirty="0"/>
              <a:t>EIS Spherical Coverage MU</a:t>
            </a:r>
          </a:p>
        </p:txBody>
      </p:sp>
      <p:sp>
        <p:nvSpPr>
          <p:cNvPr id="3" name="Content Placeholder 2">
            <a:extLst>
              <a:ext uri="{FF2B5EF4-FFF2-40B4-BE49-F238E27FC236}">
                <a16:creationId xmlns:a16="http://schemas.microsoft.com/office/drawing/2014/main" id="{71B7E976-5B76-487F-8441-830EE62FD2B0}"/>
              </a:ext>
            </a:extLst>
          </p:cNvPr>
          <p:cNvSpPr>
            <a:spLocks noGrp="1"/>
          </p:cNvSpPr>
          <p:nvPr>
            <p:ph idx="1"/>
          </p:nvPr>
        </p:nvSpPr>
        <p:spPr>
          <a:xfrm>
            <a:off x="457200" y="1219200"/>
            <a:ext cx="8229600" cy="4906963"/>
          </a:xfrm>
        </p:spPr>
        <p:txBody>
          <a:bodyPr/>
          <a:lstStyle/>
          <a:p>
            <a:r>
              <a:rPr lang="en-US" b="1" dirty="0"/>
              <a:t>Proposal 7: Require EIS spherical coverage grids with at least 200 unique measurement points, i.e., </a:t>
            </a:r>
          </a:p>
          <a:p>
            <a:pPr lvl="1"/>
            <a:r>
              <a:rPr lang="en-US" b="1" dirty="0"/>
              <a:t>constant density grid with at least 200 grid points: STD of 0.11dB and [DL power step size] Mean Error</a:t>
            </a:r>
          </a:p>
          <a:p>
            <a:pPr lvl="1"/>
            <a:r>
              <a:rPr lang="en-US" b="1" dirty="0"/>
              <a:t>constant step size grid with at least 266 grid points: STD of 0.12dB and [DL power step size] Mean Error</a:t>
            </a:r>
          </a:p>
          <a:p>
            <a:endParaRPr lang="en-US" dirty="0"/>
          </a:p>
        </p:txBody>
      </p:sp>
      <p:sp>
        <p:nvSpPr>
          <p:cNvPr id="4" name="Slide Number Placeholder 3">
            <a:extLst>
              <a:ext uri="{FF2B5EF4-FFF2-40B4-BE49-F238E27FC236}">
                <a16:creationId xmlns:a16="http://schemas.microsoft.com/office/drawing/2014/main" id="{09BE8903-AFBD-491A-A829-BEF54869F3E0}"/>
              </a:ext>
            </a:extLst>
          </p:cNvPr>
          <p:cNvSpPr>
            <a:spLocks noGrp="1"/>
          </p:cNvSpPr>
          <p:nvPr>
            <p:ph type="sldNum" sz="quarter" idx="12"/>
          </p:nvPr>
        </p:nvSpPr>
        <p:spPr/>
        <p:txBody>
          <a:bodyPr/>
          <a:lstStyle/>
          <a:p>
            <a:pPr>
              <a:defRPr/>
            </a:pPr>
            <a:fld id="{A242F0DE-7C71-41E7-B4AE-5A68D73E055F}" type="slidenum">
              <a:rPr lang="en-US" altLang="zh-CN" smtClean="0"/>
              <a:pPr>
                <a:defRPr/>
              </a:pPr>
              <a:t>16</a:t>
            </a:fld>
            <a:endParaRPr lang="en-US" altLang="zh-CN"/>
          </a:p>
        </p:txBody>
      </p:sp>
      <p:pic>
        <p:nvPicPr>
          <p:cNvPr id="6" name="Picture 5">
            <a:extLst>
              <a:ext uri="{FF2B5EF4-FFF2-40B4-BE49-F238E27FC236}">
                <a16:creationId xmlns:a16="http://schemas.microsoft.com/office/drawing/2014/main" id="{57C7150D-C781-4CFC-8BC1-D59ED9955DEB}"/>
              </a:ext>
            </a:extLst>
          </p:cNvPr>
          <p:cNvPicPr>
            <a:picLocks noChangeAspect="1"/>
          </p:cNvPicPr>
          <p:nvPr/>
        </p:nvPicPr>
        <p:blipFill rotWithShape="1">
          <a:blip r:embed="rId2">
            <a:extLst>
              <a:ext uri="{28A0092B-C50C-407E-A947-70E740481C1C}">
                <a14:useLocalDpi xmlns:a14="http://schemas.microsoft.com/office/drawing/2010/main" val="0"/>
              </a:ext>
            </a:extLst>
          </a:blip>
          <a:srcRect l="1" t="24307" r="50488"/>
          <a:stretch/>
        </p:blipFill>
        <p:spPr>
          <a:xfrm>
            <a:off x="5105400" y="3636475"/>
            <a:ext cx="2336800" cy="2469368"/>
          </a:xfrm>
          <a:prstGeom prst="rect">
            <a:avLst/>
          </a:prstGeom>
        </p:spPr>
      </p:pic>
      <p:pic>
        <p:nvPicPr>
          <p:cNvPr id="12" name="Picture 11">
            <a:extLst>
              <a:ext uri="{FF2B5EF4-FFF2-40B4-BE49-F238E27FC236}">
                <a16:creationId xmlns:a16="http://schemas.microsoft.com/office/drawing/2014/main" id="{52553006-63F5-491F-99FD-1676C07CA2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5781" y="3423443"/>
            <a:ext cx="3744946" cy="3159919"/>
          </a:xfrm>
          <a:prstGeom prst="rect">
            <a:avLst/>
          </a:prstGeom>
        </p:spPr>
      </p:pic>
    </p:spTree>
    <p:extLst>
      <p:ext uri="{BB962C8B-B14F-4D97-AF65-F5344CB8AC3E}">
        <p14:creationId xmlns:p14="http://schemas.microsoft.com/office/powerpoint/2010/main" val="2377836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EC57A-12F3-47AF-9BC1-E61E058D80D6}"/>
              </a:ext>
            </a:extLst>
          </p:cNvPr>
          <p:cNvSpPr>
            <a:spLocks noGrp="1"/>
          </p:cNvSpPr>
          <p:nvPr>
            <p:ph type="title"/>
          </p:nvPr>
        </p:nvSpPr>
        <p:spPr/>
        <p:txBody>
          <a:bodyPr/>
          <a:lstStyle/>
          <a:p>
            <a:r>
              <a:rPr lang="en-US" dirty="0"/>
              <a:t>Combined Beam Peak and Spherical Coverage Analyses</a:t>
            </a:r>
          </a:p>
        </p:txBody>
      </p:sp>
      <p:sp>
        <p:nvSpPr>
          <p:cNvPr id="3" name="Content Placeholder 2">
            <a:extLst>
              <a:ext uri="{FF2B5EF4-FFF2-40B4-BE49-F238E27FC236}">
                <a16:creationId xmlns:a16="http://schemas.microsoft.com/office/drawing/2014/main" id="{E76CAD60-1E3C-4FE5-9697-ABF3A8DA54D7}"/>
              </a:ext>
            </a:extLst>
          </p:cNvPr>
          <p:cNvSpPr>
            <a:spLocks noGrp="1"/>
          </p:cNvSpPr>
          <p:nvPr>
            <p:ph idx="1"/>
          </p:nvPr>
        </p:nvSpPr>
        <p:spPr/>
        <p:txBody>
          <a:bodyPr>
            <a:normAutofit fontScale="70000" lnSpcReduction="20000"/>
          </a:bodyPr>
          <a:lstStyle/>
          <a:p>
            <a:r>
              <a:rPr lang="en-US" dirty="0"/>
              <a:t>Since the beam peak does not have to be aligned on the spherical coverage grid for spherical coverage analyses, the EIRP/EIS results from the EIRP/EIS beam peak search could be re-used for EIRP/EIS spherical coverage which could further reduce the EIRP/EIS spherical coverage MU</a:t>
            </a:r>
          </a:p>
          <a:p>
            <a:r>
              <a:rPr lang="en-US" b="1" dirty="0"/>
              <a:t>Proposal 8:  The EIRP/EIS results from the EIRP/EIS beam peak search </a:t>
            </a:r>
            <a:r>
              <a:rPr lang="en-US" b="1" dirty="0">
                <a:solidFill>
                  <a:srgbClr val="FF0000"/>
                </a:solidFill>
              </a:rPr>
              <a:t>with the measurement grid proposed in Proposal 4 </a:t>
            </a:r>
            <a:r>
              <a:rPr lang="en-US" b="1" dirty="0"/>
              <a:t>could be re-used for EIRP/EIS spherical coverage</a:t>
            </a:r>
          </a:p>
          <a:p>
            <a:r>
              <a:rPr lang="en-US" dirty="0"/>
              <a:t>Coarse EIRP/EIS beam peak searches can be used for EIRP/EIS spherical coverage analyses as long as they meet the minimum number of measurement points (200 grid points for constant density and 266 for constant step size)</a:t>
            </a:r>
          </a:p>
          <a:p>
            <a:pPr lvl="1"/>
            <a:r>
              <a:rPr lang="en-US" dirty="0"/>
              <a:t>Subsequent fine search approaches using constant step size grids used to determine the EIRP/EIS beam peaks require a minimum step size of 7.5</a:t>
            </a:r>
            <a:r>
              <a:rPr lang="en-US" baseline="30000" dirty="0"/>
              <a:t>o</a:t>
            </a:r>
            <a:endParaRPr lang="en-US" baseline="30000" dirty="0">
              <a:highlight>
                <a:srgbClr val="FFFF00"/>
              </a:highlight>
            </a:endParaRPr>
          </a:p>
          <a:p>
            <a:pPr lvl="1"/>
            <a:r>
              <a:rPr lang="en-US" dirty="0">
                <a:solidFill>
                  <a:srgbClr val="00B050"/>
                </a:solidFill>
              </a:rPr>
              <a:t>Subsequent fine search approaches using constant density grids used to determine the EIRP/EIS beam peaks require at least 6 points around the peak identified with the coarse grid, with a spacing corresponding to a constant density over the whole sphere of at least 800 points.</a:t>
            </a:r>
          </a:p>
          <a:p>
            <a:r>
              <a:rPr lang="en-US" b="1" dirty="0"/>
              <a:t>Proposal 9: </a:t>
            </a:r>
            <a:r>
              <a:rPr lang="en-US" b="1" dirty="0" err="1"/>
              <a:t>Coarse&amp;fine</a:t>
            </a:r>
            <a:r>
              <a:rPr lang="en-US" b="1" dirty="0"/>
              <a:t> beam peak search approaches could be used to further reduce test time</a:t>
            </a:r>
          </a:p>
          <a:p>
            <a:r>
              <a:rPr lang="en-US" b="1" dirty="0"/>
              <a:t>Proposal 10: The EIRP/EIS spherical coverage performance can be determined from the </a:t>
            </a:r>
            <a:r>
              <a:rPr lang="en-US" b="1" dirty="0">
                <a:solidFill>
                  <a:srgbClr val="FF0000"/>
                </a:solidFill>
              </a:rPr>
              <a:t>corresponding EIRP/EIS </a:t>
            </a:r>
            <a:r>
              <a:rPr lang="en-US" b="1" dirty="0"/>
              <a:t>coarse beam peak search</a:t>
            </a:r>
          </a:p>
          <a:p>
            <a:pPr lvl="1"/>
            <a:endParaRPr lang="en-US" dirty="0"/>
          </a:p>
        </p:txBody>
      </p:sp>
      <p:sp>
        <p:nvSpPr>
          <p:cNvPr id="4" name="Slide Number Placeholder 3">
            <a:extLst>
              <a:ext uri="{FF2B5EF4-FFF2-40B4-BE49-F238E27FC236}">
                <a16:creationId xmlns:a16="http://schemas.microsoft.com/office/drawing/2014/main" id="{B4395C53-5D5E-4B7C-AE3C-DEBB6A196550}"/>
              </a:ext>
            </a:extLst>
          </p:cNvPr>
          <p:cNvSpPr>
            <a:spLocks noGrp="1"/>
          </p:cNvSpPr>
          <p:nvPr>
            <p:ph type="sldNum" sz="quarter" idx="12"/>
          </p:nvPr>
        </p:nvSpPr>
        <p:spPr/>
        <p:txBody>
          <a:bodyPr/>
          <a:lstStyle/>
          <a:p>
            <a:pPr>
              <a:defRPr/>
            </a:pPr>
            <a:fld id="{A242F0DE-7C71-41E7-B4AE-5A68D73E055F}" type="slidenum">
              <a:rPr lang="en-US" altLang="zh-CN" smtClean="0"/>
              <a:pPr>
                <a:defRPr/>
              </a:pPr>
              <a:t>17</a:t>
            </a:fld>
            <a:endParaRPr lang="en-US" altLang="zh-CN"/>
          </a:p>
        </p:txBody>
      </p:sp>
    </p:spTree>
    <p:extLst>
      <p:ext uri="{BB962C8B-B14F-4D97-AF65-F5344CB8AC3E}">
        <p14:creationId xmlns:p14="http://schemas.microsoft.com/office/powerpoint/2010/main" val="10903105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5795B-D1CE-4DBE-959B-42578A5D5FA5}"/>
              </a:ext>
            </a:extLst>
          </p:cNvPr>
          <p:cNvSpPr>
            <a:spLocks noGrp="1"/>
          </p:cNvSpPr>
          <p:nvPr>
            <p:ph type="title"/>
          </p:nvPr>
        </p:nvSpPr>
        <p:spPr/>
        <p:txBody>
          <a:bodyPr/>
          <a:lstStyle/>
          <a:p>
            <a:r>
              <a:rPr lang="en-US" dirty="0">
                <a:solidFill>
                  <a:srgbClr val="00B050"/>
                </a:solidFill>
              </a:rPr>
              <a:t>Coarse &amp; Fine Measurement Grids</a:t>
            </a:r>
          </a:p>
        </p:txBody>
      </p:sp>
      <p:sp>
        <p:nvSpPr>
          <p:cNvPr id="3" name="Content Placeholder 2">
            <a:extLst>
              <a:ext uri="{FF2B5EF4-FFF2-40B4-BE49-F238E27FC236}">
                <a16:creationId xmlns:a16="http://schemas.microsoft.com/office/drawing/2014/main" id="{A9F666D5-9B2E-4F79-AB8B-97C04797CBBA}"/>
              </a:ext>
            </a:extLst>
          </p:cNvPr>
          <p:cNvSpPr>
            <a:spLocks noGrp="1"/>
          </p:cNvSpPr>
          <p:nvPr>
            <p:ph idx="1"/>
          </p:nvPr>
        </p:nvSpPr>
        <p:spPr>
          <a:xfrm>
            <a:off x="457200" y="1219200"/>
            <a:ext cx="8229600" cy="4906963"/>
          </a:xfrm>
        </p:spPr>
        <p:txBody>
          <a:bodyPr/>
          <a:lstStyle/>
          <a:p>
            <a:r>
              <a:rPr lang="en-US" dirty="0">
                <a:solidFill>
                  <a:srgbClr val="00B050"/>
                </a:solidFill>
              </a:rPr>
              <a:t>Coarse &amp; Fine EIRP/EIS beam peak measurement grid proposals have been discussed in [R4-1813582], [R4-1813583], [R4-1813273]</a:t>
            </a:r>
          </a:p>
          <a:p>
            <a:pPr lvl="1"/>
            <a:r>
              <a:rPr lang="en-US" dirty="0">
                <a:solidFill>
                  <a:srgbClr val="00B050"/>
                </a:solidFill>
              </a:rPr>
              <a:t>The coarse grid has fewer number of points than proposed in Proposal 4</a:t>
            </a:r>
          </a:p>
          <a:p>
            <a:pPr lvl="1"/>
            <a:r>
              <a:rPr lang="en-US" dirty="0">
                <a:solidFill>
                  <a:srgbClr val="00B050"/>
                </a:solidFill>
              </a:rPr>
              <a:t>The fine grid has at a minimum the number of points proposed in Proposal 4</a:t>
            </a:r>
          </a:p>
          <a:p>
            <a:r>
              <a:rPr lang="en-US" dirty="0">
                <a:solidFill>
                  <a:srgbClr val="00B050"/>
                </a:solidFill>
              </a:rPr>
              <a:t>The metrics for coarse &amp; fine, single fine measurement grids have been captured in the AH meeting notes:</a:t>
            </a:r>
          </a:p>
          <a:p>
            <a:endParaRPr lang="en-US" dirty="0">
              <a:solidFill>
                <a:srgbClr val="00B050"/>
              </a:solidFill>
            </a:endParaRPr>
          </a:p>
        </p:txBody>
      </p:sp>
      <p:sp>
        <p:nvSpPr>
          <p:cNvPr id="4" name="Slide Number Placeholder 3">
            <a:extLst>
              <a:ext uri="{FF2B5EF4-FFF2-40B4-BE49-F238E27FC236}">
                <a16:creationId xmlns:a16="http://schemas.microsoft.com/office/drawing/2014/main" id="{28A0FB89-5BC0-4A00-ABD0-829F60372775}"/>
              </a:ext>
            </a:extLst>
          </p:cNvPr>
          <p:cNvSpPr>
            <a:spLocks noGrp="1"/>
          </p:cNvSpPr>
          <p:nvPr>
            <p:ph type="sldNum" sz="quarter" idx="12"/>
          </p:nvPr>
        </p:nvSpPr>
        <p:spPr/>
        <p:txBody>
          <a:bodyPr/>
          <a:lstStyle/>
          <a:p>
            <a:pPr>
              <a:defRPr/>
            </a:pPr>
            <a:fld id="{A242F0DE-7C71-41E7-B4AE-5A68D73E055F}" type="slidenum">
              <a:rPr lang="en-US" altLang="zh-CN" smtClean="0"/>
              <a:pPr>
                <a:defRPr/>
              </a:pPr>
              <a:t>18</a:t>
            </a:fld>
            <a:endParaRPr lang="en-US" altLang="zh-CN"/>
          </a:p>
        </p:txBody>
      </p:sp>
      <p:sp>
        <p:nvSpPr>
          <p:cNvPr id="8" name="Rectangle 7">
            <a:extLst>
              <a:ext uri="{FF2B5EF4-FFF2-40B4-BE49-F238E27FC236}">
                <a16:creationId xmlns:a16="http://schemas.microsoft.com/office/drawing/2014/main" id="{28100E81-0767-4AB2-9437-F679216F8F00}"/>
              </a:ext>
            </a:extLst>
          </p:cNvPr>
          <p:cNvSpPr/>
          <p:nvPr/>
        </p:nvSpPr>
        <p:spPr>
          <a:xfrm>
            <a:off x="304800" y="4677289"/>
            <a:ext cx="8382000" cy="2108269"/>
          </a:xfrm>
          <a:prstGeom prst="rect">
            <a:avLst/>
          </a:prstGeom>
        </p:spPr>
        <p:txBody>
          <a:bodyPr wrap="square">
            <a:spAutoFit/>
          </a:bodyPr>
          <a:lstStyle/>
          <a:p>
            <a:pPr marL="1143000" lvl="2" indent="-228600">
              <a:spcBef>
                <a:spcPts val="0"/>
              </a:spcBef>
              <a:spcAft>
                <a:spcPts val="600"/>
              </a:spcAft>
              <a:buFont typeface="Wingdings" panose="05000000000000000000" pitchFamily="2" charset="2"/>
              <a:buChar char=""/>
              <a:tabLst>
                <a:tab pos="450215" algn="l"/>
              </a:tabLst>
            </a:pPr>
            <a:r>
              <a:rPr lang="en-GB" sz="1200" dirty="0">
                <a:highlight>
                  <a:srgbClr val="00FF00"/>
                </a:highlight>
                <a:latin typeface="Times New Roman" panose="02020603050405020304" pitchFamily="18" charset="0"/>
                <a:ea typeface="SimSun" panose="02010600030101010101" pitchFamily="2" charset="-122"/>
              </a:rPr>
              <a:t>Metrics used for the Tx beam peak search: </a:t>
            </a:r>
            <a:endParaRPr lang="en-US" sz="1200" dirty="0">
              <a:latin typeface="Times New Roman" panose="02020603050405020304" pitchFamily="18" charset="0"/>
              <a:ea typeface="SimSun" panose="02010600030101010101" pitchFamily="2" charset="-122"/>
            </a:endParaRPr>
          </a:p>
          <a:p>
            <a:pPr marL="1600200" lvl="3" indent="-228600">
              <a:spcBef>
                <a:spcPts val="0"/>
              </a:spcBef>
              <a:spcAft>
                <a:spcPts val="600"/>
              </a:spcAft>
              <a:buFont typeface="Symbol" panose="05050102010706020507" pitchFamily="18" charset="2"/>
              <a:buChar char=""/>
              <a:tabLst>
                <a:tab pos="450215" algn="l"/>
              </a:tabLst>
            </a:pPr>
            <a:r>
              <a:rPr lang="en-GB" sz="1200" dirty="0">
                <a:highlight>
                  <a:srgbClr val="00FF00"/>
                </a:highlight>
                <a:latin typeface="Times New Roman" panose="02020603050405020304" pitchFamily="18" charset="0"/>
                <a:ea typeface="SimSun" panose="02010600030101010101" pitchFamily="2" charset="-122"/>
              </a:rPr>
              <a:t>Single fine grid approach: EIRP is used</a:t>
            </a:r>
            <a:endParaRPr lang="en-US" sz="1200" dirty="0">
              <a:latin typeface="Times New Roman" panose="02020603050405020304" pitchFamily="18" charset="0"/>
              <a:ea typeface="SimSun" panose="02010600030101010101" pitchFamily="2" charset="-122"/>
            </a:endParaRPr>
          </a:p>
          <a:p>
            <a:pPr marL="1600200" lvl="3" indent="-228600">
              <a:spcBef>
                <a:spcPts val="0"/>
              </a:spcBef>
              <a:spcAft>
                <a:spcPts val="600"/>
              </a:spcAft>
              <a:buFont typeface="Symbol" panose="05050102010706020507" pitchFamily="18" charset="2"/>
              <a:buChar char=""/>
              <a:tabLst>
                <a:tab pos="450215" algn="l"/>
              </a:tabLst>
            </a:pPr>
            <a:r>
              <a:rPr lang="en-GB" sz="1200" dirty="0">
                <a:highlight>
                  <a:srgbClr val="00FF00"/>
                </a:highlight>
                <a:latin typeface="Times New Roman" panose="02020603050405020304" pitchFamily="18" charset="0"/>
                <a:ea typeface="SimSun" panose="02010600030101010101" pitchFamily="2" charset="-122"/>
              </a:rPr>
              <a:t>Coarse &amp; Fine grid approach: EIRP is used for both grids</a:t>
            </a:r>
            <a:endParaRPr lang="en-US" sz="1200" dirty="0">
              <a:latin typeface="Times New Roman" panose="02020603050405020304" pitchFamily="18" charset="0"/>
              <a:ea typeface="SimSun" panose="02010600030101010101" pitchFamily="2" charset="-122"/>
            </a:endParaRPr>
          </a:p>
          <a:p>
            <a:pPr marL="1143000" lvl="2" indent="-228600">
              <a:spcBef>
                <a:spcPts val="0"/>
              </a:spcBef>
              <a:spcAft>
                <a:spcPts val="600"/>
              </a:spcAft>
              <a:buFont typeface="Wingdings" panose="05000000000000000000" pitchFamily="2" charset="2"/>
              <a:buChar char=""/>
              <a:tabLst>
                <a:tab pos="450215" algn="l"/>
              </a:tabLst>
            </a:pPr>
            <a:r>
              <a:rPr lang="en-GB" sz="1200" dirty="0">
                <a:highlight>
                  <a:srgbClr val="00FF00"/>
                </a:highlight>
                <a:latin typeface="Times New Roman" panose="02020603050405020304" pitchFamily="18" charset="0"/>
                <a:ea typeface="SimSun" panose="02010600030101010101" pitchFamily="2" charset="-122"/>
              </a:rPr>
              <a:t>Metrics used for the Rx beam peak search:</a:t>
            </a:r>
            <a:endParaRPr lang="en-US" sz="1200" dirty="0">
              <a:latin typeface="Times New Roman" panose="02020603050405020304" pitchFamily="18" charset="0"/>
              <a:ea typeface="SimSun" panose="02010600030101010101" pitchFamily="2" charset="-122"/>
            </a:endParaRPr>
          </a:p>
          <a:p>
            <a:pPr marL="1600200" lvl="3" indent="-228600">
              <a:spcBef>
                <a:spcPts val="0"/>
              </a:spcBef>
              <a:spcAft>
                <a:spcPts val="600"/>
              </a:spcAft>
              <a:buFont typeface="Symbol" panose="05050102010706020507" pitchFamily="18" charset="2"/>
              <a:buChar char=""/>
              <a:tabLst>
                <a:tab pos="450215" algn="l"/>
              </a:tabLst>
            </a:pPr>
            <a:r>
              <a:rPr lang="en-GB" sz="1200" dirty="0">
                <a:highlight>
                  <a:srgbClr val="00FF00"/>
                </a:highlight>
                <a:latin typeface="Times New Roman" panose="02020603050405020304" pitchFamily="18" charset="0"/>
                <a:ea typeface="SimSun" panose="02010600030101010101" pitchFamily="2" charset="-122"/>
              </a:rPr>
              <a:t>Single fine grid approach: EIS metric is used</a:t>
            </a:r>
            <a:endParaRPr lang="en-US" sz="1200" dirty="0">
              <a:latin typeface="Times New Roman" panose="02020603050405020304" pitchFamily="18" charset="0"/>
              <a:ea typeface="SimSun" panose="02010600030101010101" pitchFamily="2" charset="-122"/>
            </a:endParaRPr>
          </a:p>
          <a:p>
            <a:pPr marL="1600200" lvl="3" indent="-228600">
              <a:spcBef>
                <a:spcPts val="0"/>
              </a:spcBef>
              <a:spcAft>
                <a:spcPts val="600"/>
              </a:spcAft>
              <a:buFont typeface="Symbol" panose="05050102010706020507" pitchFamily="18" charset="2"/>
              <a:buChar char=""/>
              <a:tabLst>
                <a:tab pos="450215" algn="l"/>
              </a:tabLst>
            </a:pPr>
            <a:r>
              <a:rPr lang="en-GB" sz="1200" dirty="0">
                <a:highlight>
                  <a:srgbClr val="00FF00"/>
                </a:highlight>
                <a:latin typeface="Times New Roman" panose="02020603050405020304" pitchFamily="18" charset="0"/>
                <a:ea typeface="SimSun" panose="02010600030101010101" pitchFamily="2" charset="-122"/>
              </a:rPr>
              <a:t>Coarse &amp; Fine grid approach: </a:t>
            </a:r>
            <a:endParaRPr lang="en-US" sz="1200" dirty="0">
              <a:latin typeface="Times New Roman" panose="02020603050405020304" pitchFamily="18" charset="0"/>
              <a:ea typeface="SimSun" panose="02010600030101010101" pitchFamily="2" charset="-122"/>
            </a:endParaRPr>
          </a:p>
          <a:p>
            <a:pPr marL="2057400" lvl="4" indent="-228600">
              <a:spcBef>
                <a:spcPts val="0"/>
              </a:spcBef>
              <a:spcAft>
                <a:spcPts val="600"/>
              </a:spcAft>
              <a:buFont typeface="Courier New" panose="02070309020205020404" pitchFamily="49" charset="0"/>
              <a:buChar char="o"/>
              <a:tabLst>
                <a:tab pos="450215" algn="l"/>
              </a:tabLst>
            </a:pPr>
            <a:r>
              <a:rPr lang="en-GB" sz="1200" dirty="0">
                <a:highlight>
                  <a:srgbClr val="00FF00"/>
                </a:highlight>
                <a:latin typeface="Times New Roman" panose="02020603050405020304" pitchFamily="18" charset="0"/>
                <a:ea typeface="SimSun" panose="02010600030101010101" pitchFamily="2" charset="-122"/>
              </a:rPr>
              <a:t>EIS/Throughput metric is used for Coarse grids; </a:t>
            </a:r>
            <a:endParaRPr lang="en-US" sz="1200" dirty="0">
              <a:latin typeface="Times New Roman" panose="02020603050405020304" pitchFamily="18" charset="0"/>
              <a:ea typeface="SimSun" panose="02010600030101010101" pitchFamily="2" charset="-122"/>
            </a:endParaRPr>
          </a:p>
          <a:p>
            <a:pPr marL="2057400" lvl="4" indent="-228600">
              <a:spcBef>
                <a:spcPts val="0"/>
              </a:spcBef>
              <a:spcAft>
                <a:spcPts val="600"/>
              </a:spcAft>
              <a:buFont typeface="Courier New" panose="02070309020205020404" pitchFamily="49" charset="0"/>
              <a:buChar char="o"/>
              <a:tabLst>
                <a:tab pos="450215" algn="l"/>
              </a:tabLst>
            </a:pPr>
            <a:r>
              <a:rPr lang="en-GB" sz="1200" dirty="0">
                <a:highlight>
                  <a:srgbClr val="00FF00"/>
                </a:highlight>
                <a:latin typeface="Times New Roman" panose="02020603050405020304" pitchFamily="18" charset="0"/>
                <a:ea typeface="SimSun" panose="02010600030101010101" pitchFamily="2" charset="-122"/>
              </a:rPr>
              <a:t>EIS metric is used for Fine grids</a:t>
            </a:r>
            <a:endParaRPr lang="en-US" sz="12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872116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Edit Footer: &gt;Insert &gt;Header &amp; Footer</a:t>
            </a:r>
          </a:p>
        </p:txBody>
      </p:sp>
      <p:sp>
        <p:nvSpPr>
          <p:cNvPr id="6" name="Slide Number Placeholder 5"/>
          <p:cNvSpPr>
            <a:spLocks noGrp="1"/>
          </p:cNvSpPr>
          <p:nvPr>
            <p:ph type="sldNum" sz="quarter" idx="12"/>
          </p:nvPr>
        </p:nvSpPr>
        <p:spPr/>
        <p:txBody>
          <a:bodyPr/>
          <a:lstStyle/>
          <a:p>
            <a:fld id="{57CB76AC-E5DF-427C-ABDC-2F4FBD8E4B69}" type="slidenum">
              <a:rPr lang="en-US" smtClean="0"/>
              <a:t>19</a:t>
            </a:fld>
            <a:endParaRPr lang="en-US"/>
          </a:p>
        </p:txBody>
      </p:sp>
      <p:sp>
        <p:nvSpPr>
          <p:cNvPr id="4" name="Date Placeholder 3"/>
          <p:cNvSpPr>
            <a:spLocks noGrp="1"/>
          </p:cNvSpPr>
          <p:nvPr>
            <p:ph type="dt" sz="half" idx="10"/>
          </p:nvPr>
        </p:nvSpPr>
        <p:spPr/>
        <p:txBody>
          <a:bodyPr/>
          <a:lstStyle/>
          <a:p>
            <a:r>
              <a:rPr lang="en-US"/>
              <a:t>MM/DD/YYYY</a:t>
            </a:r>
          </a:p>
        </p:txBody>
      </p:sp>
      <p:sp>
        <p:nvSpPr>
          <p:cNvPr id="7" name="Oval 6"/>
          <p:cNvSpPr/>
          <p:nvPr/>
        </p:nvSpPr>
        <p:spPr>
          <a:xfrm>
            <a:off x="3959932" y="3558346"/>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8" name="Oval 7"/>
          <p:cNvSpPr/>
          <p:nvPr/>
        </p:nvSpPr>
        <p:spPr>
          <a:xfrm>
            <a:off x="3959932" y="1952836"/>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9" name="Oval 8"/>
          <p:cNvSpPr/>
          <p:nvPr/>
        </p:nvSpPr>
        <p:spPr>
          <a:xfrm>
            <a:off x="3959932" y="5093216"/>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0" name="Oval 9"/>
          <p:cNvSpPr/>
          <p:nvPr/>
        </p:nvSpPr>
        <p:spPr>
          <a:xfrm>
            <a:off x="5422372" y="3554053"/>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1" name="Oval 10"/>
          <p:cNvSpPr/>
          <p:nvPr/>
        </p:nvSpPr>
        <p:spPr>
          <a:xfrm>
            <a:off x="5422372" y="1948543"/>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2" name="Oval 11"/>
          <p:cNvSpPr/>
          <p:nvPr/>
        </p:nvSpPr>
        <p:spPr>
          <a:xfrm>
            <a:off x="5422372" y="5093216"/>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3" name="Oval 12"/>
          <p:cNvSpPr/>
          <p:nvPr/>
        </p:nvSpPr>
        <p:spPr>
          <a:xfrm>
            <a:off x="2591264" y="3558346"/>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4" name="Oval 13"/>
          <p:cNvSpPr/>
          <p:nvPr/>
        </p:nvSpPr>
        <p:spPr>
          <a:xfrm>
            <a:off x="2591264" y="1952836"/>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5" name="Oval 14"/>
          <p:cNvSpPr/>
          <p:nvPr/>
        </p:nvSpPr>
        <p:spPr>
          <a:xfrm>
            <a:off x="2591264" y="5093216"/>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7" name="Oval 16"/>
          <p:cNvSpPr/>
          <p:nvPr/>
        </p:nvSpPr>
        <p:spPr>
          <a:xfrm>
            <a:off x="2645276" y="2776388"/>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8" name="Oval 17"/>
          <p:cNvSpPr/>
          <p:nvPr/>
        </p:nvSpPr>
        <p:spPr>
          <a:xfrm>
            <a:off x="2645276" y="4448328"/>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9" name="Oval 18"/>
          <p:cNvSpPr/>
          <p:nvPr/>
        </p:nvSpPr>
        <p:spPr>
          <a:xfrm>
            <a:off x="3999692" y="2776388"/>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0" name="Oval 19"/>
          <p:cNvSpPr/>
          <p:nvPr/>
        </p:nvSpPr>
        <p:spPr>
          <a:xfrm>
            <a:off x="3999692" y="4448328"/>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1" name="Oval 20"/>
          <p:cNvSpPr/>
          <p:nvPr/>
        </p:nvSpPr>
        <p:spPr>
          <a:xfrm>
            <a:off x="5496948" y="2775912"/>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2" name="Oval 21"/>
          <p:cNvSpPr/>
          <p:nvPr/>
        </p:nvSpPr>
        <p:spPr>
          <a:xfrm>
            <a:off x="5496948" y="4447852"/>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3" name="Oval 22"/>
          <p:cNvSpPr/>
          <p:nvPr/>
        </p:nvSpPr>
        <p:spPr>
          <a:xfrm>
            <a:off x="3350552" y="3626369"/>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4" name="Oval 23"/>
          <p:cNvSpPr/>
          <p:nvPr/>
        </p:nvSpPr>
        <p:spPr>
          <a:xfrm>
            <a:off x="4704968" y="3626369"/>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6" name="Oval 25"/>
          <p:cNvSpPr/>
          <p:nvPr/>
        </p:nvSpPr>
        <p:spPr>
          <a:xfrm>
            <a:off x="3366000" y="1990137"/>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7" name="Oval 26"/>
          <p:cNvSpPr/>
          <p:nvPr/>
        </p:nvSpPr>
        <p:spPr>
          <a:xfrm>
            <a:off x="4720416" y="1990137"/>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9" name="Oval 28"/>
          <p:cNvSpPr/>
          <p:nvPr/>
        </p:nvSpPr>
        <p:spPr>
          <a:xfrm>
            <a:off x="3366000" y="4440262"/>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30" name="Oval 29"/>
          <p:cNvSpPr/>
          <p:nvPr/>
        </p:nvSpPr>
        <p:spPr>
          <a:xfrm>
            <a:off x="4720416" y="4440262"/>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32" name="Oval 31"/>
          <p:cNvSpPr/>
          <p:nvPr/>
        </p:nvSpPr>
        <p:spPr>
          <a:xfrm>
            <a:off x="3366000" y="2788342"/>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33" name="Oval 32"/>
          <p:cNvSpPr/>
          <p:nvPr/>
        </p:nvSpPr>
        <p:spPr>
          <a:xfrm>
            <a:off x="4720416" y="2788342"/>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35" name="Oval 34"/>
          <p:cNvSpPr/>
          <p:nvPr/>
        </p:nvSpPr>
        <p:spPr>
          <a:xfrm>
            <a:off x="3366000" y="5136760"/>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36" name="Oval 35"/>
          <p:cNvSpPr/>
          <p:nvPr/>
        </p:nvSpPr>
        <p:spPr>
          <a:xfrm>
            <a:off x="4720416" y="5136760"/>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38" name="Oval 37"/>
          <p:cNvSpPr/>
          <p:nvPr/>
        </p:nvSpPr>
        <p:spPr>
          <a:xfrm>
            <a:off x="6443988" y="1385902"/>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39" name="Oval 38"/>
          <p:cNvSpPr/>
          <p:nvPr/>
        </p:nvSpPr>
        <p:spPr>
          <a:xfrm>
            <a:off x="6498000" y="1790914"/>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40" name="Oval 39"/>
          <p:cNvSpPr/>
          <p:nvPr/>
        </p:nvSpPr>
        <p:spPr>
          <a:xfrm>
            <a:off x="6498000" y="2100693"/>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41" name="TextBox 40"/>
          <p:cNvSpPr txBox="1"/>
          <p:nvPr/>
        </p:nvSpPr>
        <p:spPr>
          <a:xfrm>
            <a:off x="6709717" y="1363109"/>
            <a:ext cx="853119" cy="261610"/>
          </a:xfrm>
          <a:prstGeom prst="rect">
            <a:avLst/>
          </a:prstGeom>
          <a:noFill/>
        </p:spPr>
        <p:txBody>
          <a:bodyPr wrap="none" rtlCol="0">
            <a:spAutoFit/>
          </a:bodyPr>
          <a:lstStyle/>
          <a:p>
            <a:r>
              <a:rPr lang="en-US" sz="1100" dirty="0"/>
              <a:t>Coarse Grid</a:t>
            </a:r>
          </a:p>
        </p:txBody>
      </p:sp>
      <p:sp>
        <p:nvSpPr>
          <p:cNvPr id="42" name="TextBox 41"/>
          <p:cNvSpPr txBox="1"/>
          <p:nvPr/>
        </p:nvSpPr>
        <p:spPr>
          <a:xfrm>
            <a:off x="6709717" y="1714109"/>
            <a:ext cx="702436" cy="261610"/>
          </a:xfrm>
          <a:prstGeom prst="rect">
            <a:avLst/>
          </a:prstGeom>
          <a:noFill/>
        </p:spPr>
        <p:txBody>
          <a:bodyPr wrap="none" rtlCol="0">
            <a:spAutoFit/>
          </a:bodyPr>
          <a:lstStyle/>
          <a:p>
            <a:r>
              <a:rPr lang="en-US" sz="1100" dirty="0"/>
              <a:t>Fine Grid</a:t>
            </a:r>
          </a:p>
        </p:txBody>
      </p:sp>
      <p:sp>
        <p:nvSpPr>
          <p:cNvPr id="43" name="TextBox 42"/>
          <p:cNvSpPr txBox="1"/>
          <p:nvPr/>
        </p:nvSpPr>
        <p:spPr>
          <a:xfrm>
            <a:off x="6709716" y="2023888"/>
            <a:ext cx="1556836" cy="261610"/>
          </a:xfrm>
          <a:prstGeom prst="rect">
            <a:avLst/>
          </a:prstGeom>
          <a:noFill/>
        </p:spPr>
        <p:txBody>
          <a:bodyPr wrap="none" rtlCol="0">
            <a:spAutoFit/>
          </a:bodyPr>
          <a:lstStyle/>
          <a:p>
            <a:r>
              <a:rPr lang="en-US" sz="1100" dirty="0"/>
              <a:t>Used Points of Fine Grid</a:t>
            </a:r>
          </a:p>
        </p:txBody>
      </p:sp>
      <p:sp>
        <p:nvSpPr>
          <p:cNvPr id="3" name="Title 2"/>
          <p:cNvSpPr>
            <a:spLocks noGrp="1"/>
          </p:cNvSpPr>
          <p:nvPr>
            <p:ph type="title"/>
          </p:nvPr>
        </p:nvSpPr>
        <p:spPr/>
        <p:txBody>
          <a:bodyPr/>
          <a:lstStyle/>
          <a:p>
            <a:r>
              <a:rPr lang="en-US" dirty="0">
                <a:solidFill>
                  <a:srgbClr val="00B050"/>
                </a:solidFill>
              </a:rPr>
              <a:t>Illustration: Coarse&amp; Fine Constant Step Size Grids</a:t>
            </a:r>
          </a:p>
        </p:txBody>
      </p:sp>
      <p:sp>
        <p:nvSpPr>
          <p:cNvPr id="34" name="RS_Classification_Standard"/>
          <p:cNvSpPr txBox="1"/>
          <p:nvPr/>
        </p:nvSpPr>
        <p:spPr>
          <a:xfrm>
            <a:off x="9028536" y="5574391"/>
            <a:ext cx="115481" cy="159660"/>
          </a:xfrm>
          <a:prstGeom prst="rect">
            <a:avLst/>
          </a:prstGeom>
          <a:solidFill>
            <a:srgbClr val="FFFFFF">
              <a:alpha val="0"/>
            </a:srgbClr>
          </a:solidFill>
        </p:spPr>
        <p:txBody>
          <a:bodyPr vert="horz" wrap="none" lIns="57150" tIns="27623" rIns="57150" bIns="27623" rtlCol="0" anchor="ctr">
            <a:spAutoFit/>
          </a:bodyPr>
          <a:lstStyle/>
          <a:p>
            <a:endParaRPr lang="en-US" sz="675" b="1" kern="900" spc="75">
              <a:solidFill>
                <a:srgbClr val="000000"/>
              </a:solidFill>
            </a:endParaRPr>
          </a:p>
        </p:txBody>
      </p:sp>
    </p:spTree>
    <p:custDataLst>
      <p:tags r:id="rId1"/>
    </p:custDataLst>
    <p:extLst>
      <p:ext uri="{BB962C8B-B14F-4D97-AF65-F5344CB8AC3E}">
        <p14:creationId xmlns:p14="http://schemas.microsoft.com/office/powerpoint/2010/main" val="393666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lstStyle/>
          <a:p>
            <a:r>
              <a:rPr lang="en-US"/>
              <a:t>Two measurement </a:t>
            </a:r>
            <a:r>
              <a:rPr lang="en-US" dirty="0"/>
              <a:t>grids are considered</a:t>
            </a:r>
          </a:p>
          <a:p>
            <a:pPr marL="685800" lvl="1" indent="-342900">
              <a:buFont typeface="+mj-lt"/>
              <a:buAutoNum type="arabicPeriod"/>
            </a:pPr>
            <a:r>
              <a:rPr lang="en-US" b="1" dirty="0"/>
              <a:t>Beam Peak Search Grid: </a:t>
            </a:r>
            <a:r>
              <a:rPr lang="en-US" dirty="0"/>
              <a:t>using this grid, the TX and RX beam peak direction will be determined using 3D EIRP (for TX beam peak direction) and 3D RSRP/Throughput/EIS measurements (for RX beam peak directions). </a:t>
            </a:r>
          </a:p>
          <a:p>
            <a:pPr marL="685800" lvl="1" indent="-342900">
              <a:buFont typeface="+mj-lt"/>
              <a:buAutoNum type="arabicPeriod"/>
            </a:pPr>
            <a:r>
              <a:rPr lang="en-US" b="1" dirty="0"/>
              <a:t>Spherical Coverage Grid: </a:t>
            </a:r>
            <a:r>
              <a:rPr lang="en-US" dirty="0"/>
              <a:t>using this grid, the CDF of EIRP/EIS values in 3D is calculated to determine the spherical coverage performance. </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
        <p:nvSpPr>
          <p:cNvPr id="7"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84309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50"/>
                </a:solidFill>
              </a:rPr>
              <a:t>Illustration: Coarse&amp; Fine Constant Density Grids</a:t>
            </a:r>
          </a:p>
        </p:txBody>
      </p:sp>
      <p:sp>
        <p:nvSpPr>
          <p:cNvPr id="4" name="Date Placeholder 3"/>
          <p:cNvSpPr>
            <a:spLocks noGrp="1"/>
          </p:cNvSpPr>
          <p:nvPr>
            <p:ph type="dt" sz="half" idx="10"/>
          </p:nvPr>
        </p:nvSpPr>
        <p:spPr/>
        <p:txBody>
          <a:bodyPr/>
          <a:lstStyle/>
          <a:p>
            <a:r>
              <a:rPr lang="en-US"/>
              <a:t>MM/DD/YYYY</a:t>
            </a:r>
          </a:p>
        </p:txBody>
      </p:sp>
      <p:sp>
        <p:nvSpPr>
          <p:cNvPr id="5" name="Footer Placeholder 4"/>
          <p:cNvSpPr>
            <a:spLocks noGrp="1"/>
          </p:cNvSpPr>
          <p:nvPr>
            <p:ph type="ftr" sz="quarter" idx="11"/>
          </p:nvPr>
        </p:nvSpPr>
        <p:spPr/>
        <p:txBody>
          <a:bodyPr/>
          <a:lstStyle/>
          <a:p>
            <a:r>
              <a:rPr lang="en-US"/>
              <a:t>Edit Footer: &gt;Insert &gt;Header &amp; Footer</a:t>
            </a:r>
          </a:p>
        </p:txBody>
      </p:sp>
      <p:sp>
        <p:nvSpPr>
          <p:cNvPr id="6" name="Slide Number Placeholder 5"/>
          <p:cNvSpPr>
            <a:spLocks noGrp="1"/>
          </p:cNvSpPr>
          <p:nvPr>
            <p:ph type="sldNum" sz="quarter" idx="12"/>
          </p:nvPr>
        </p:nvSpPr>
        <p:spPr/>
        <p:txBody>
          <a:bodyPr/>
          <a:lstStyle/>
          <a:p>
            <a:fld id="{57CB76AC-E5DF-427C-ABDC-2F4FBD8E4B69}" type="slidenum">
              <a:rPr lang="en-US" smtClean="0"/>
              <a:t>20</a:t>
            </a:fld>
            <a:endParaRPr lang="en-US"/>
          </a:p>
        </p:txBody>
      </p:sp>
      <p:sp>
        <p:nvSpPr>
          <p:cNvPr id="7" name="Oval 6"/>
          <p:cNvSpPr/>
          <p:nvPr/>
        </p:nvSpPr>
        <p:spPr>
          <a:xfrm>
            <a:off x="4024112" y="3538751"/>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8" name="Oval 7"/>
          <p:cNvSpPr/>
          <p:nvPr/>
        </p:nvSpPr>
        <p:spPr>
          <a:xfrm>
            <a:off x="3296540" y="2191204"/>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9" name="Oval 8"/>
          <p:cNvSpPr/>
          <p:nvPr/>
        </p:nvSpPr>
        <p:spPr>
          <a:xfrm>
            <a:off x="4824209" y="4664689"/>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0" name="Oval 9"/>
          <p:cNvSpPr/>
          <p:nvPr/>
        </p:nvSpPr>
        <p:spPr>
          <a:xfrm>
            <a:off x="5388924" y="3546103"/>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1" name="Oval 10"/>
          <p:cNvSpPr/>
          <p:nvPr/>
        </p:nvSpPr>
        <p:spPr>
          <a:xfrm>
            <a:off x="2591264" y="3527707"/>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2" name="Oval 11"/>
          <p:cNvSpPr/>
          <p:nvPr/>
        </p:nvSpPr>
        <p:spPr>
          <a:xfrm>
            <a:off x="3296540" y="4715525"/>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3" name="Oval 12"/>
          <p:cNvSpPr/>
          <p:nvPr/>
        </p:nvSpPr>
        <p:spPr>
          <a:xfrm>
            <a:off x="2789568" y="2776388"/>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4" name="Oval 13"/>
          <p:cNvSpPr/>
          <p:nvPr/>
        </p:nvSpPr>
        <p:spPr>
          <a:xfrm>
            <a:off x="4078124" y="4386174"/>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5" name="Oval 14"/>
          <p:cNvSpPr/>
          <p:nvPr/>
        </p:nvSpPr>
        <p:spPr>
          <a:xfrm>
            <a:off x="5496948" y="2775912"/>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6" name="Oval 15"/>
          <p:cNvSpPr/>
          <p:nvPr/>
        </p:nvSpPr>
        <p:spPr>
          <a:xfrm>
            <a:off x="3350552" y="3918617"/>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7" name="Oval 16"/>
          <p:cNvSpPr/>
          <p:nvPr/>
        </p:nvSpPr>
        <p:spPr>
          <a:xfrm>
            <a:off x="4791588" y="3938938"/>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8" name="Oval 17"/>
          <p:cNvSpPr/>
          <p:nvPr/>
        </p:nvSpPr>
        <p:spPr>
          <a:xfrm>
            <a:off x="5372924" y="4256286"/>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19" name="Oval 18"/>
          <p:cNvSpPr/>
          <p:nvPr/>
        </p:nvSpPr>
        <p:spPr>
          <a:xfrm>
            <a:off x="4035694" y="2146352"/>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0" name="Oval 19"/>
          <p:cNvSpPr/>
          <p:nvPr/>
        </p:nvSpPr>
        <p:spPr>
          <a:xfrm>
            <a:off x="3411184" y="3072274"/>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1" name="Oval 20"/>
          <p:cNvSpPr/>
          <p:nvPr/>
        </p:nvSpPr>
        <p:spPr>
          <a:xfrm>
            <a:off x="4078124" y="2769183"/>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2" name="Oval 21"/>
          <p:cNvSpPr/>
          <p:nvPr/>
        </p:nvSpPr>
        <p:spPr>
          <a:xfrm>
            <a:off x="6443988" y="1385902"/>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3" name="Oval 22"/>
          <p:cNvSpPr/>
          <p:nvPr/>
        </p:nvSpPr>
        <p:spPr>
          <a:xfrm>
            <a:off x="6498000" y="1790914"/>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4" name="Oval 23"/>
          <p:cNvSpPr/>
          <p:nvPr/>
        </p:nvSpPr>
        <p:spPr>
          <a:xfrm>
            <a:off x="6498000" y="2100693"/>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5" name="TextBox 24"/>
          <p:cNvSpPr txBox="1"/>
          <p:nvPr/>
        </p:nvSpPr>
        <p:spPr>
          <a:xfrm>
            <a:off x="6709717" y="1363109"/>
            <a:ext cx="853119" cy="261610"/>
          </a:xfrm>
          <a:prstGeom prst="rect">
            <a:avLst/>
          </a:prstGeom>
          <a:noFill/>
        </p:spPr>
        <p:txBody>
          <a:bodyPr wrap="none" rtlCol="0">
            <a:spAutoFit/>
          </a:bodyPr>
          <a:lstStyle/>
          <a:p>
            <a:r>
              <a:rPr lang="en-US" sz="1100" dirty="0"/>
              <a:t>Coarse Grid</a:t>
            </a:r>
          </a:p>
        </p:txBody>
      </p:sp>
      <p:sp>
        <p:nvSpPr>
          <p:cNvPr id="26" name="TextBox 25"/>
          <p:cNvSpPr txBox="1"/>
          <p:nvPr/>
        </p:nvSpPr>
        <p:spPr>
          <a:xfrm>
            <a:off x="6709717" y="1714109"/>
            <a:ext cx="702436" cy="261610"/>
          </a:xfrm>
          <a:prstGeom prst="rect">
            <a:avLst/>
          </a:prstGeom>
          <a:noFill/>
        </p:spPr>
        <p:txBody>
          <a:bodyPr wrap="none" rtlCol="0">
            <a:spAutoFit/>
          </a:bodyPr>
          <a:lstStyle/>
          <a:p>
            <a:r>
              <a:rPr lang="en-US" sz="1100" dirty="0"/>
              <a:t>Fine Grid</a:t>
            </a:r>
          </a:p>
        </p:txBody>
      </p:sp>
      <p:sp>
        <p:nvSpPr>
          <p:cNvPr id="27" name="TextBox 26"/>
          <p:cNvSpPr txBox="1"/>
          <p:nvPr/>
        </p:nvSpPr>
        <p:spPr>
          <a:xfrm>
            <a:off x="6709716" y="2023888"/>
            <a:ext cx="1556836" cy="261610"/>
          </a:xfrm>
          <a:prstGeom prst="rect">
            <a:avLst/>
          </a:prstGeom>
          <a:noFill/>
        </p:spPr>
        <p:txBody>
          <a:bodyPr wrap="none" rtlCol="0">
            <a:spAutoFit/>
          </a:bodyPr>
          <a:lstStyle/>
          <a:p>
            <a:r>
              <a:rPr lang="en-US" sz="1100" dirty="0"/>
              <a:t>Used Points of Fine Grid</a:t>
            </a:r>
          </a:p>
        </p:txBody>
      </p:sp>
      <p:sp>
        <p:nvSpPr>
          <p:cNvPr id="28" name="Oval 27"/>
          <p:cNvSpPr/>
          <p:nvPr/>
        </p:nvSpPr>
        <p:spPr>
          <a:xfrm>
            <a:off x="4632168" y="2141326"/>
            <a:ext cx="216024" cy="2160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29" name="Oval 28"/>
          <p:cNvSpPr/>
          <p:nvPr/>
        </p:nvSpPr>
        <p:spPr>
          <a:xfrm>
            <a:off x="4769568" y="3093233"/>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30" name="Oval 29"/>
          <p:cNvSpPr/>
          <p:nvPr/>
        </p:nvSpPr>
        <p:spPr>
          <a:xfrm>
            <a:off x="2753288" y="4332174"/>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31" name="Oval 30"/>
          <p:cNvSpPr/>
          <p:nvPr/>
        </p:nvSpPr>
        <p:spPr>
          <a:xfrm>
            <a:off x="4101470" y="5017512"/>
            <a:ext cx="108000" cy="108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de-DE" sz="1500" dirty="0" err="1"/>
          </a:p>
        </p:txBody>
      </p:sp>
      <p:sp>
        <p:nvSpPr>
          <p:cNvPr id="35" name="RS_Classification_Standard"/>
          <p:cNvSpPr txBox="1"/>
          <p:nvPr/>
        </p:nvSpPr>
        <p:spPr>
          <a:xfrm>
            <a:off x="9028536" y="5574391"/>
            <a:ext cx="115481" cy="159660"/>
          </a:xfrm>
          <a:prstGeom prst="rect">
            <a:avLst/>
          </a:prstGeom>
          <a:solidFill>
            <a:srgbClr val="FFFFFF">
              <a:alpha val="0"/>
            </a:srgbClr>
          </a:solidFill>
        </p:spPr>
        <p:txBody>
          <a:bodyPr vert="horz" wrap="none" lIns="57150" tIns="27623" rIns="57150" bIns="27623" rtlCol="0" anchor="ctr">
            <a:spAutoFit/>
          </a:bodyPr>
          <a:lstStyle/>
          <a:p>
            <a:endParaRPr lang="en-US" sz="675" b="1" kern="900" spc="75">
              <a:solidFill>
                <a:srgbClr val="000000"/>
              </a:solidFill>
            </a:endParaRPr>
          </a:p>
        </p:txBody>
      </p:sp>
    </p:spTree>
    <p:custDataLst>
      <p:tags r:id="rId1"/>
    </p:custDataLst>
    <p:extLst>
      <p:ext uri="{BB962C8B-B14F-4D97-AF65-F5344CB8AC3E}">
        <p14:creationId xmlns:p14="http://schemas.microsoft.com/office/powerpoint/2010/main" val="2771677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MU Elements: Normal Distribution</a:t>
            </a:r>
            <a:endParaRPr lang="en-US" dirty="0"/>
          </a:p>
        </p:txBody>
      </p:sp>
      <p:sp>
        <p:nvSpPr>
          <p:cNvPr id="3" name="Content Placeholder 2"/>
          <p:cNvSpPr>
            <a:spLocks noGrp="1"/>
          </p:cNvSpPr>
          <p:nvPr>
            <p:ph idx="1"/>
          </p:nvPr>
        </p:nvSpPr>
        <p:spPr/>
        <p:txBody>
          <a:bodyPr/>
          <a:lstStyle/>
          <a:p>
            <a:pPr algn="just"/>
            <a:r>
              <a:rPr lang="en-US" sz="2000" dirty="0"/>
              <a:t>For a normal distribution, </a:t>
            </a:r>
          </a:p>
          <a:p>
            <a:pPr lvl="1" algn="just"/>
            <a:r>
              <a:rPr lang="en-US" sz="1600" dirty="0"/>
              <a:t>determine the mean error, </a:t>
            </a:r>
            <a:r>
              <a:rPr lang="el-GR" sz="1600" dirty="0"/>
              <a:t>μ</a:t>
            </a:r>
            <a:r>
              <a:rPr lang="en-US" sz="1600" dirty="0"/>
              <a:t>, from the reference value and the standard deviation, </a:t>
            </a:r>
            <a:r>
              <a:rPr lang="el-GR" sz="1600" dirty="0"/>
              <a:t>σ</a:t>
            </a:r>
            <a:r>
              <a:rPr lang="en-US" sz="1600" dirty="0"/>
              <a:t>. </a:t>
            </a:r>
          </a:p>
          <a:p>
            <a:pPr lvl="1" algn="just"/>
            <a:r>
              <a:rPr lang="en-US" sz="1600" b="1" dirty="0"/>
              <a:t>Proposal 1: In the MU budget for the respective test cases, add the </a:t>
            </a:r>
          </a:p>
          <a:p>
            <a:pPr lvl="2" algn="just"/>
            <a:r>
              <a:rPr lang="en-US" sz="1400" b="1" dirty="0"/>
              <a:t>mean error as a systematic error</a:t>
            </a:r>
          </a:p>
          <a:p>
            <a:pPr lvl="2" algn="just"/>
            <a:r>
              <a:rPr lang="en-US" sz="1400" b="1" dirty="0"/>
              <a:t>Standard deviation as an MU element with ‘actual’ distribution of the probability (with divisor 1) in the DUT Measurement Stage</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pic>
        <p:nvPicPr>
          <p:cNvPr id="1026" name="Picture 2" descr="Image result for normal distribution">
            <a:extLst>
              <a:ext uri="{FF2B5EF4-FFF2-40B4-BE49-F238E27FC236}">
                <a16:creationId xmlns:a16="http://schemas.microsoft.com/office/drawing/2014/main" id="{811DE95B-208C-4E04-B019-0EABD64800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1056" y="3116263"/>
            <a:ext cx="5144143" cy="364466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4">
            <a:extLst>
              <a:ext uri="{FF2B5EF4-FFF2-40B4-BE49-F238E27FC236}">
                <a16:creationId xmlns:a16="http://schemas.microsoft.com/office/drawing/2014/main" id="{62E55934-1F58-4A89-8CAD-EB3A2A4F43DF}"/>
              </a:ext>
            </a:extLst>
          </p:cNvPr>
          <p:cNvSpPr>
            <a:spLocks noChangeArrowheads="1"/>
          </p:cNvSpPr>
          <p:nvPr/>
        </p:nvSpPr>
        <p:spPr bwMode="auto">
          <a:xfrm flipV="1">
            <a:off x="6410820" y="3474462"/>
            <a:ext cx="714276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custDataLst>
      <p:tags r:id="rId1"/>
    </p:custDataLst>
    <p:extLst>
      <p:ext uri="{BB962C8B-B14F-4D97-AF65-F5344CB8AC3E}">
        <p14:creationId xmlns:p14="http://schemas.microsoft.com/office/powerpoint/2010/main" val="618911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MU Element: Half-Normal Distribution</a:t>
            </a:r>
            <a:endParaRPr lang="en-US" dirty="0"/>
          </a:p>
        </p:txBody>
      </p:sp>
      <p:sp>
        <p:nvSpPr>
          <p:cNvPr id="3" name="Content Placeholder 2"/>
          <p:cNvSpPr>
            <a:spLocks noGrp="1"/>
          </p:cNvSpPr>
          <p:nvPr>
            <p:ph idx="1"/>
          </p:nvPr>
        </p:nvSpPr>
        <p:spPr/>
        <p:txBody>
          <a:bodyPr/>
          <a:lstStyle/>
          <a:p>
            <a:pPr algn="just"/>
            <a:r>
              <a:rPr lang="en-US" sz="2000" dirty="0"/>
              <a:t>For a half-normal distribution</a:t>
            </a:r>
          </a:p>
          <a:p>
            <a:pPr lvl="1" algn="just"/>
            <a:r>
              <a:rPr lang="en-US" sz="1600" dirty="0"/>
              <a:t>Determine the offset from the reference that contains 95% of the PDF distribution/at which the CDF is 5%, Offset</a:t>
            </a:r>
            <a:r>
              <a:rPr lang="en-US" sz="1600" baseline="-25000" dirty="0"/>
              <a:t>5%CDF</a:t>
            </a:r>
          </a:p>
          <a:p>
            <a:pPr lvl="1" algn="just"/>
            <a:r>
              <a:rPr lang="en-US" sz="1600" b="1" dirty="0"/>
              <a:t>Proposal 2: In the MU budget for the respective test cases, add the </a:t>
            </a:r>
          </a:p>
          <a:p>
            <a:pPr lvl="2" algn="just"/>
            <a:r>
              <a:rPr lang="en-US" sz="1400" b="1" dirty="0"/>
              <a:t>Offset</a:t>
            </a:r>
            <a:r>
              <a:rPr lang="en-US" sz="1400" b="1" baseline="-25000" dirty="0"/>
              <a:t>5%CDF</a:t>
            </a:r>
            <a:r>
              <a:rPr lang="en-US" sz="1400" b="1" dirty="0"/>
              <a:t> as a systematic error</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
        <p:nvSpPr>
          <p:cNvPr id="8" name="Rectangle 4">
            <a:extLst>
              <a:ext uri="{FF2B5EF4-FFF2-40B4-BE49-F238E27FC236}">
                <a16:creationId xmlns:a16="http://schemas.microsoft.com/office/drawing/2014/main" id="{62E55934-1F58-4A89-8CAD-EB3A2A4F43DF}"/>
              </a:ext>
            </a:extLst>
          </p:cNvPr>
          <p:cNvSpPr>
            <a:spLocks noChangeArrowheads="1"/>
          </p:cNvSpPr>
          <p:nvPr/>
        </p:nvSpPr>
        <p:spPr bwMode="auto">
          <a:xfrm flipV="1">
            <a:off x="6410820" y="3474462"/>
            <a:ext cx="714276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pSp>
        <p:nvGrpSpPr>
          <p:cNvPr id="10" name="Group 9">
            <a:extLst>
              <a:ext uri="{FF2B5EF4-FFF2-40B4-BE49-F238E27FC236}">
                <a16:creationId xmlns:a16="http://schemas.microsoft.com/office/drawing/2014/main" id="{9CBBCD39-7DBF-4703-BF27-1D93D40F63A6}"/>
              </a:ext>
            </a:extLst>
          </p:cNvPr>
          <p:cNvGrpSpPr/>
          <p:nvPr/>
        </p:nvGrpSpPr>
        <p:grpSpPr>
          <a:xfrm>
            <a:off x="1981200" y="2945023"/>
            <a:ext cx="5181600" cy="3912977"/>
            <a:chOff x="1981200" y="2945023"/>
            <a:chExt cx="5181600" cy="3912977"/>
          </a:xfrm>
        </p:grpSpPr>
        <p:pic>
          <p:nvPicPr>
            <p:cNvPr id="1027" name="Picture 3">
              <a:extLst>
                <a:ext uri="{FF2B5EF4-FFF2-40B4-BE49-F238E27FC236}">
                  <a16:creationId xmlns:a16="http://schemas.microsoft.com/office/drawing/2014/main" id="{6DDAD365-96AF-4D52-917A-444FEAFCE51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657"/>
            <a:stretch/>
          </p:blipFill>
          <p:spPr bwMode="auto">
            <a:xfrm>
              <a:off x="1981200" y="2945023"/>
              <a:ext cx="5181600" cy="363833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E5FA5CA-FB3E-4331-BD6E-C6D498A71760}"/>
                </a:ext>
              </a:extLst>
            </p:cNvPr>
            <p:cNvSpPr txBox="1"/>
            <p:nvPr/>
          </p:nvSpPr>
          <p:spPr>
            <a:xfrm>
              <a:off x="3712630" y="6519446"/>
              <a:ext cx="2026645" cy="338554"/>
            </a:xfrm>
            <a:prstGeom prst="rect">
              <a:avLst/>
            </a:prstGeom>
            <a:noFill/>
          </p:spPr>
          <p:txBody>
            <a:bodyPr wrap="none" rtlCol="0">
              <a:spAutoFit/>
            </a:bodyPr>
            <a:lstStyle/>
            <a:p>
              <a:r>
                <a:rPr lang="en-US" sz="1600" dirty="0"/>
                <a:t>Offset from Reference</a:t>
              </a:r>
            </a:p>
          </p:txBody>
        </p:sp>
      </p:grpSp>
    </p:spTree>
    <p:custDataLst>
      <p:tags r:id="rId1"/>
    </p:custDataLst>
    <p:extLst>
      <p:ext uri="{BB962C8B-B14F-4D97-AF65-F5344CB8AC3E}">
        <p14:creationId xmlns:p14="http://schemas.microsoft.com/office/powerpoint/2010/main" val="31859556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FCCC1-CC82-49FE-8EEB-187F4B4793ED}"/>
              </a:ext>
            </a:extLst>
          </p:cNvPr>
          <p:cNvSpPr>
            <a:spLocks noGrp="1"/>
          </p:cNvSpPr>
          <p:nvPr>
            <p:ph type="title"/>
          </p:nvPr>
        </p:nvSpPr>
        <p:spPr/>
        <p:txBody>
          <a:bodyPr/>
          <a:lstStyle/>
          <a:p>
            <a:r>
              <a:rPr lang="en-US" dirty="0"/>
              <a:t>Simulation Assumptions for Beam Peak Search</a:t>
            </a:r>
          </a:p>
        </p:txBody>
      </p:sp>
      <p:sp>
        <p:nvSpPr>
          <p:cNvPr id="3" name="Content Placeholder 2">
            <a:extLst>
              <a:ext uri="{FF2B5EF4-FFF2-40B4-BE49-F238E27FC236}">
                <a16:creationId xmlns:a16="http://schemas.microsoft.com/office/drawing/2014/main" id="{D2F40AFC-1308-42E4-946C-EB8DB2158EA6}"/>
              </a:ext>
            </a:extLst>
          </p:cNvPr>
          <p:cNvSpPr>
            <a:spLocks noGrp="1"/>
          </p:cNvSpPr>
          <p:nvPr>
            <p:ph idx="1"/>
          </p:nvPr>
        </p:nvSpPr>
        <p:spPr>
          <a:xfrm>
            <a:off x="457200" y="1219200"/>
            <a:ext cx="8229600" cy="5257800"/>
          </a:xfrm>
        </p:spPr>
        <p:txBody>
          <a:bodyPr>
            <a:normAutofit fontScale="92500"/>
          </a:bodyPr>
          <a:lstStyle/>
          <a:p>
            <a:r>
              <a:rPr lang="en-US" dirty="0"/>
              <a:t>The previously agreed approach to determine the minimum number of grid points for the beam peak search agreed in [R4-1805995] based on the maximum deviation between closest, neighboring grid points is flawed as outlined in [R4-1814420]</a:t>
            </a:r>
          </a:p>
          <a:p>
            <a:pPr lvl="1"/>
            <a:r>
              <a:rPr lang="en-US" dirty="0"/>
              <a:t>The minimum number of grid points were overestimated by a factor of ~4</a:t>
            </a:r>
          </a:p>
          <a:p>
            <a:pPr lvl="1"/>
            <a:r>
              <a:rPr lang="en-US" dirty="0"/>
              <a:t>Instead, the MU for Beam Peak Search shall be based on a statistical approach</a:t>
            </a:r>
          </a:p>
          <a:p>
            <a:pPr lvl="1"/>
            <a:r>
              <a:rPr lang="en-US" b="1" dirty="0"/>
              <a:t>Proposal 3: MU for Beam Peak Search shall be based on a statistical approach</a:t>
            </a:r>
          </a:p>
          <a:p>
            <a:r>
              <a:rPr lang="en-US" dirty="0"/>
              <a:t>For the simulations, the 8x2 reference antenna array is used. A statistical significant number of relative orientations between the simulated antenna array and the beam peak search grid was altered randomly. The simulation assumptions of the rotations shall be the same as those outlined in Annex G.1.1 of [TR38.810]. </a:t>
            </a:r>
          </a:p>
        </p:txBody>
      </p:sp>
      <p:sp>
        <p:nvSpPr>
          <p:cNvPr id="4" name="Slide Number Placeholder 3">
            <a:extLst>
              <a:ext uri="{FF2B5EF4-FFF2-40B4-BE49-F238E27FC236}">
                <a16:creationId xmlns:a16="http://schemas.microsoft.com/office/drawing/2014/main" id="{7717F1BE-5C1F-4F2C-B711-9433157DC4AB}"/>
              </a:ext>
            </a:extLst>
          </p:cNvPr>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Tree>
    <p:extLst>
      <p:ext uri="{BB962C8B-B14F-4D97-AF65-F5344CB8AC3E}">
        <p14:creationId xmlns:p14="http://schemas.microsoft.com/office/powerpoint/2010/main" val="401825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14FBA-6448-4D65-B163-F0CB1CEF6201}"/>
              </a:ext>
            </a:extLst>
          </p:cNvPr>
          <p:cNvSpPr>
            <a:spLocks noGrp="1"/>
          </p:cNvSpPr>
          <p:nvPr>
            <p:ph type="title"/>
          </p:nvPr>
        </p:nvSpPr>
        <p:spPr/>
        <p:txBody>
          <a:bodyPr/>
          <a:lstStyle/>
          <a:p>
            <a:r>
              <a:rPr lang="en-US" dirty="0"/>
              <a:t>Distribution of Beam Peak Error</a:t>
            </a:r>
          </a:p>
        </p:txBody>
      </p:sp>
      <p:sp>
        <p:nvSpPr>
          <p:cNvPr id="3" name="Content Placeholder 2">
            <a:extLst>
              <a:ext uri="{FF2B5EF4-FFF2-40B4-BE49-F238E27FC236}">
                <a16:creationId xmlns:a16="http://schemas.microsoft.com/office/drawing/2014/main" id="{8831C3FA-AED1-406E-8E25-4B76B4B6485A}"/>
              </a:ext>
            </a:extLst>
          </p:cNvPr>
          <p:cNvSpPr>
            <a:spLocks noGrp="1"/>
          </p:cNvSpPr>
          <p:nvPr>
            <p:ph idx="1"/>
          </p:nvPr>
        </p:nvSpPr>
        <p:spPr/>
        <p:txBody>
          <a:bodyPr/>
          <a:lstStyle/>
          <a:p>
            <a:r>
              <a:rPr lang="en-US" dirty="0"/>
              <a:t>The distribution of the Beam Peak Error was found to be a half-normal distribution </a:t>
            </a:r>
          </a:p>
          <a:p>
            <a:pPr lvl="1"/>
            <a:r>
              <a:rPr lang="en-US" dirty="0"/>
              <a:t>The Offset</a:t>
            </a:r>
            <a:r>
              <a:rPr lang="en-US" baseline="-25000" dirty="0"/>
              <a:t>5%CDF</a:t>
            </a:r>
            <a:r>
              <a:rPr lang="en-US" dirty="0"/>
              <a:t> needs to be determined and added to the MU budget for EIRP MOP and EIS REFSENS test cases as systematic error</a:t>
            </a:r>
          </a:p>
        </p:txBody>
      </p:sp>
      <p:sp>
        <p:nvSpPr>
          <p:cNvPr id="4" name="Slide Number Placeholder 3">
            <a:extLst>
              <a:ext uri="{FF2B5EF4-FFF2-40B4-BE49-F238E27FC236}">
                <a16:creationId xmlns:a16="http://schemas.microsoft.com/office/drawing/2014/main" id="{533AFB13-8A70-419C-985B-25854CEFF8BD}"/>
              </a:ext>
            </a:extLst>
          </p:cNvPr>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pic>
        <p:nvPicPr>
          <p:cNvPr id="6" name="Picture 3">
            <a:extLst>
              <a:ext uri="{FF2B5EF4-FFF2-40B4-BE49-F238E27FC236}">
                <a16:creationId xmlns:a16="http://schemas.microsoft.com/office/drawing/2014/main" id="{7025747D-087F-4C9F-BB8B-E054F8BB81C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 b="-1177"/>
          <a:stretch/>
        </p:blipFill>
        <p:spPr bwMode="auto">
          <a:xfrm>
            <a:off x="1676400" y="2900573"/>
            <a:ext cx="5181600" cy="3820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846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18082-E88B-4F93-8B1B-12D0BCD8F206}"/>
              </a:ext>
            </a:extLst>
          </p:cNvPr>
          <p:cNvSpPr>
            <a:spLocks noGrp="1"/>
          </p:cNvSpPr>
          <p:nvPr>
            <p:ph type="title"/>
          </p:nvPr>
        </p:nvSpPr>
        <p:spPr/>
        <p:txBody>
          <a:bodyPr/>
          <a:lstStyle/>
          <a:p>
            <a:r>
              <a:rPr lang="en-US" dirty="0"/>
              <a:t>Beam Peak Search MUs</a:t>
            </a:r>
          </a:p>
        </p:txBody>
      </p:sp>
      <p:sp>
        <p:nvSpPr>
          <p:cNvPr id="3" name="Content Placeholder 2">
            <a:extLst>
              <a:ext uri="{FF2B5EF4-FFF2-40B4-BE49-F238E27FC236}">
                <a16:creationId xmlns:a16="http://schemas.microsoft.com/office/drawing/2014/main" id="{80805F36-B198-40F8-991B-30BBC6D0D167}"/>
              </a:ext>
            </a:extLst>
          </p:cNvPr>
          <p:cNvSpPr>
            <a:spLocks noGrp="1"/>
          </p:cNvSpPr>
          <p:nvPr>
            <p:ph idx="1"/>
          </p:nvPr>
        </p:nvSpPr>
        <p:spPr>
          <a:xfrm>
            <a:off x="457200" y="1219200"/>
            <a:ext cx="8229600" cy="5502275"/>
          </a:xfrm>
        </p:spPr>
        <p:txBody>
          <a:bodyPr>
            <a:normAutofit lnSpcReduction="10000"/>
          </a:bodyPr>
          <a:lstStyle/>
          <a:p>
            <a:r>
              <a:rPr lang="en-US" dirty="0"/>
              <a:t>Simulations for beam peak search MUs were presented in [R4-1814420, revised in R4-1816261] for constant-step size and constant density (charged particle) grids</a:t>
            </a:r>
          </a:p>
          <a:p>
            <a:endParaRPr lang="en-US" dirty="0"/>
          </a:p>
          <a:p>
            <a:endParaRPr lang="en-US" dirty="0"/>
          </a:p>
          <a:p>
            <a:endParaRPr lang="en-US" dirty="0"/>
          </a:p>
          <a:p>
            <a:endParaRPr lang="en-US" dirty="0"/>
          </a:p>
          <a:p>
            <a:endParaRPr lang="en-US" dirty="0"/>
          </a:p>
          <a:p>
            <a:endParaRPr lang="en-US" dirty="0"/>
          </a:p>
          <a:p>
            <a:endParaRPr lang="en-US" dirty="0"/>
          </a:p>
          <a:p>
            <a:r>
              <a:rPr lang="en-US" b="1" dirty="0"/>
              <a:t>Proposal 4: Consider beam peak search grids with a systematic error of “Beam Peak Search” of 0.5dB, i.e.,</a:t>
            </a:r>
          </a:p>
          <a:p>
            <a:pPr lvl="1"/>
            <a:r>
              <a:rPr lang="en-US" b="1" dirty="0"/>
              <a:t>Constant density grid with at least 8</a:t>
            </a:r>
            <a:r>
              <a:rPr lang="en-US" b="1" dirty="0">
                <a:solidFill>
                  <a:srgbClr val="FF0000"/>
                </a:solidFill>
              </a:rPr>
              <a:t>0</a:t>
            </a:r>
            <a:r>
              <a:rPr lang="en-US" b="1" dirty="0"/>
              <a:t>0 grid points</a:t>
            </a:r>
          </a:p>
          <a:p>
            <a:pPr lvl="1"/>
            <a:r>
              <a:rPr lang="en-US" b="1" dirty="0"/>
              <a:t>Constant step size grid with at least 1106 grid points</a:t>
            </a:r>
          </a:p>
          <a:p>
            <a:endParaRPr lang="en-US" dirty="0"/>
          </a:p>
        </p:txBody>
      </p:sp>
      <p:sp>
        <p:nvSpPr>
          <p:cNvPr id="4" name="Slide Number Placeholder 3">
            <a:extLst>
              <a:ext uri="{FF2B5EF4-FFF2-40B4-BE49-F238E27FC236}">
                <a16:creationId xmlns:a16="http://schemas.microsoft.com/office/drawing/2014/main" id="{D4C83BB0-A4C1-48F6-9A8B-3DE17241DC7B}"/>
              </a:ext>
            </a:extLst>
          </p:cNvPr>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
        <p:nvSpPr>
          <p:cNvPr id="6" name="Rectangle 2">
            <a:extLst>
              <a:ext uri="{FF2B5EF4-FFF2-40B4-BE49-F238E27FC236}">
                <a16:creationId xmlns:a16="http://schemas.microsoft.com/office/drawing/2014/main" id="{7765A2E8-8E2F-4C4C-8961-A03BA2923EF0}"/>
              </a:ext>
            </a:extLst>
          </p:cNvPr>
          <p:cNvSpPr>
            <a:spLocks noChangeArrowheads="1"/>
          </p:cNvSpPr>
          <p:nvPr/>
        </p:nvSpPr>
        <p:spPr bwMode="auto">
          <a:xfrm>
            <a:off x="152401" y="2697161"/>
            <a:ext cx="97536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83854DDE-042B-44AF-AA85-B3E939025024}"/>
              </a:ext>
            </a:extLst>
          </p:cNvPr>
          <p:cNvSpPr>
            <a:spLocks noChangeArrowheads="1"/>
          </p:cNvSpPr>
          <p:nvPr/>
        </p:nvSpPr>
        <p:spPr bwMode="auto">
          <a:xfrm>
            <a:off x="381000" y="271038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9" name="Picture 3">
            <a:extLst>
              <a:ext uri="{FF2B5EF4-FFF2-40B4-BE49-F238E27FC236}">
                <a16:creationId xmlns:a16="http://schemas.microsoft.com/office/drawing/2014/main" id="{792B0569-97E0-4CD6-9147-9ADB4D95A3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3794" y="2362200"/>
            <a:ext cx="3784406" cy="269113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9">
            <a:extLst>
              <a:ext uri="{FF2B5EF4-FFF2-40B4-BE49-F238E27FC236}">
                <a16:creationId xmlns:a16="http://schemas.microsoft.com/office/drawing/2014/main" id="{E048C83A-CABA-4AB5-A9FC-B3FE4392A8C6}"/>
              </a:ext>
            </a:extLst>
          </p:cNvPr>
          <p:cNvGraphicFramePr>
            <a:graphicFrameLocks noGrp="1"/>
          </p:cNvGraphicFramePr>
          <p:nvPr>
            <p:extLst>
              <p:ext uri="{D42A27DB-BD31-4B8C-83A1-F6EECF244321}">
                <p14:modId xmlns:p14="http://schemas.microsoft.com/office/powerpoint/2010/main" val="4019329397"/>
              </p:ext>
            </p:extLst>
          </p:nvPr>
        </p:nvGraphicFramePr>
        <p:xfrm>
          <a:off x="4887806" y="2731926"/>
          <a:ext cx="3807461" cy="1828800"/>
        </p:xfrm>
        <a:graphic>
          <a:graphicData uri="http://schemas.openxmlformats.org/drawingml/2006/table">
            <a:tbl>
              <a:tblPr firstRow="1" firstCol="1" bandRow="1">
                <a:tableStyleId>{5C22544A-7EE6-4342-B048-85BDC9FD1C3A}</a:tableStyleId>
              </a:tblPr>
              <a:tblGrid>
                <a:gridCol w="1487595">
                  <a:extLst>
                    <a:ext uri="{9D8B030D-6E8A-4147-A177-3AD203B41FA5}">
                      <a16:colId xmlns:a16="http://schemas.microsoft.com/office/drawing/2014/main" val="4023171960"/>
                    </a:ext>
                  </a:extLst>
                </a:gridCol>
                <a:gridCol w="1219200">
                  <a:extLst>
                    <a:ext uri="{9D8B030D-6E8A-4147-A177-3AD203B41FA5}">
                      <a16:colId xmlns:a16="http://schemas.microsoft.com/office/drawing/2014/main" val="3498269892"/>
                    </a:ext>
                  </a:extLst>
                </a:gridCol>
                <a:gridCol w="1100666">
                  <a:extLst>
                    <a:ext uri="{9D8B030D-6E8A-4147-A177-3AD203B41FA5}">
                      <a16:colId xmlns:a16="http://schemas.microsoft.com/office/drawing/2014/main" val="1482360617"/>
                    </a:ext>
                  </a:extLst>
                </a:gridCol>
              </a:tblGrid>
              <a:tr h="0">
                <a:tc>
                  <a:txBody>
                    <a:bodyPr/>
                    <a:lstStyle/>
                    <a:p>
                      <a:pPr marL="0" marR="0">
                        <a:spcBef>
                          <a:spcPts val="0"/>
                        </a:spcBef>
                        <a:spcAft>
                          <a:spcPts val="900"/>
                        </a:spcAft>
                      </a:pPr>
                      <a:r>
                        <a:rPr lang="en-GB" sz="1000" dirty="0">
                          <a:effectLst/>
                        </a:rPr>
                        <a:t>Systematic Error of ‘Beam Peak Search’: Offset from Beam Peak at which CDF is 5% </a:t>
                      </a:r>
                      <a:endParaRPr lang="en-US" sz="10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spcBef>
                          <a:spcPts val="0"/>
                        </a:spcBef>
                        <a:spcAft>
                          <a:spcPts val="900"/>
                        </a:spcAft>
                      </a:pPr>
                      <a:r>
                        <a:rPr lang="en-GB" sz="1000">
                          <a:effectLst/>
                        </a:rPr>
                        <a:t>Minimum Number of Unique Grid Points for Constant Step Size Grid</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spcBef>
                          <a:spcPts val="0"/>
                        </a:spcBef>
                        <a:spcAft>
                          <a:spcPts val="900"/>
                        </a:spcAft>
                      </a:pPr>
                      <a:r>
                        <a:rPr lang="en-GB" sz="1000">
                          <a:effectLst/>
                        </a:rPr>
                        <a:t>Minimum Number of Unique Grid Points for Constant Density Grid</a:t>
                      </a:r>
                      <a:endParaRPr lang="en-US" sz="10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242026596"/>
                  </a:ext>
                </a:extLst>
              </a:tr>
              <a:tr h="0">
                <a:tc>
                  <a:txBody>
                    <a:bodyPr/>
                    <a:lstStyle/>
                    <a:p>
                      <a:pPr marL="0" marR="0" algn="ctr">
                        <a:spcBef>
                          <a:spcPts val="0"/>
                        </a:spcBef>
                        <a:spcAft>
                          <a:spcPts val="900"/>
                        </a:spcAft>
                      </a:pPr>
                      <a:r>
                        <a:rPr lang="en-GB" sz="1000">
                          <a:effectLst/>
                        </a:rPr>
                        <a:t>0.2dB</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dirty="0">
                          <a:effectLst/>
                        </a:rPr>
                        <a:t>2522 (5</a:t>
                      </a:r>
                      <a:r>
                        <a:rPr lang="en-US" sz="1000" baseline="30000" dirty="0">
                          <a:effectLst/>
                        </a:rPr>
                        <a:t>o</a:t>
                      </a:r>
                      <a:r>
                        <a:rPr lang="en-US" sz="1000" dirty="0">
                          <a:effectLst/>
                        </a:rPr>
                        <a:t> step size)</a:t>
                      </a:r>
                      <a:endParaRPr lang="en-US" sz="1000" dirty="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a:effectLst/>
                        </a:rPr>
                        <a:t>2000</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extLst>
                  <a:ext uri="{0D108BD9-81ED-4DB2-BD59-A6C34878D82A}">
                    <a16:rowId xmlns:a16="http://schemas.microsoft.com/office/drawing/2014/main" val="2225293077"/>
                  </a:ext>
                </a:extLst>
              </a:tr>
              <a:tr h="0">
                <a:tc>
                  <a:txBody>
                    <a:bodyPr/>
                    <a:lstStyle/>
                    <a:p>
                      <a:pPr marL="0" marR="0" algn="ctr">
                        <a:spcBef>
                          <a:spcPts val="0"/>
                        </a:spcBef>
                        <a:spcAft>
                          <a:spcPts val="900"/>
                        </a:spcAft>
                      </a:pPr>
                      <a:r>
                        <a:rPr lang="en-GB" sz="1000">
                          <a:effectLst/>
                        </a:rPr>
                        <a:t>0.3dB</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a:effectLst/>
                        </a:rPr>
                        <a:t>1742 (6</a:t>
                      </a:r>
                      <a:r>
                        <a:rPr lang="en-US" sz="1000" baseline="30000">
                          <a:effectLst/>
                        </a:rPr>
                        <a:t>o</a:t>
                      </a:r>
                      <a:r>
                        <a:rPr lang="en-US" sz="1000">
                          <a:effectLst/>
                        </a:rPr>
                        <a:t> step size)</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a:effectLst/>
                        </a:rPr>
                        <a:t>1500</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extLst>
                  <a:ext uri="{0D108BD9-81ED-4DB2-BD59-A6C34878D82A}">
                    <a16:rowId xmlns:a16="http://schemas.microsoft.com/office/drawing/2014/main" val="4160881799"/>
                  </a:ext>
                </a:extLst>
              </a:tr>
              <a:tr h="0">
                <a:tc>
                  <a:txBody>
                    <a:bodyPr/>
                    <a:lstStyle/>
                    <a:p>
                      <a:pPr marL="0" marR="0" algn="ctr">
                        <a:spcBef>
                          <a:spcPts val="0"/>
                        </a:spcBef>
                        <a:spcAft>
                          <a:spcPts val="900"/>
                        </a:spcAft>
                      </a:pPr>
                      <a:r>
                        <a:rPr lang="en-GB" sz="1000">
                          <a:effectLst/>
                        </a:rPr>
                        <a:t>0.4dB</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a:effectLst/>
                        </a:rPr>
                        <a:t>N/A</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a:effectLst/>
                        </a:rPr>
                        <a:t>1000</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extLst>
                  <a:ext uri="{0D108BD9-81ED-4DB2-BD59-A6C34878D82A}">
                    <a16:rowId xmlns:a16="http://schemas.microsoft.com/office/drawing/2014/main" val="94110294"/>
                  </a:ext>
                </a:extLst>
              </a:tr>
              <a:tr h="0">
                <a:tc>
                  <a:txBody>
                    <a:bodyPr/>
                    <a:lstStyle/>
                    <a:p>
                      <a:pPr marL="0" marR="0" algn="ctr">
                        <a:spcBef>
                          <a:spcPts val="0"/>
                        </a:spcBef>
                        <a:spcAft>
                          <a:spcPts val="900"/>
                        </a:spcAft>
                      </a:pPr>
                      <a:r>
                        <a:rPr lang="en-GB" sz="1000" dirty="0">
                          <a:effectLst/>
                        </a:rPr>
                        <a:t>0.5dB</a:t>
                      </a:r>
                      <a:endParaRPr lang="en-US" sz="1000" dirty="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dirty="0">
                          <a:effectLst/>
                        </a:rPr>
                        <a:t>1106 (7.5</a:t>
                      </a:r>
                      <a:r>
                        <a:rPr lang="en-US" sz="1000" baseline="30000" dirty="0">
                          <a:effectLst/>
                        </a:rPr>
                        <a:t>o</a:t>
                      </a:r>
                      <a:r>
                        <a:rPr lang="en-US" sz="1000" dirty="0">
                          <a:effectLst/>
                        </a:rPr>
                        <a:t>step size)</a:t>
                      </a:r>
                      <a:endParaRPr lang="en-US" sz="1000" dirty="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dirty="0">
                          <a:effectLst/>
                        </a:rPr>
                        <a:t>8</a:t>
                      </a:r>
                      <a:r>
                        <a:rPr lang="en-US" sz="1000" dirty="0">
                          <a:solidFill>
                            <a:srgbClr val="FF0000"/>
                          </a:solidFill>
                          <a:effectLst/>
                        </a:rPr>
                        <a:t>0</a:t>
                      </a:r>
                      <a:r>
                        <a:rPr lang="en-US" sz="1000" dirty="0">
                          <a:effectLst/>
                        </a:rPr>
                        <a:t>0</a:t>
                      </a:r>
                      <a:endParaRPr lang="en-US" sz="1000" dirty="0">
                        <a:effectLst/>
                        <a:latin typeface="Times New Roman" panose="02020603050405020304" pitchFamily="18" charset="0"/>
                        <a:ea typeface="Malgun Gothic" panose="020B0503020000020004" pitchFamily="34" charset="-127"/>
                      </a:endParaRPr>
                    </a:p>
                  </a:txBody>
                  <a:tcPr marL="68580" marR="68580" marT="0" marB="0" anchor="ctr"/>
                </a:tc>
                <a:extLst>
                  <a:ext uri="{0D108BD9-81ED-4DB2-BD59-A6C34878D82A}">
                    <a16:rowId xmlns:a16="http://schemas.microsoft.com/office/drawing/2014/main" val="3756003215"/>
                  </a:ext>
                </a:extLst>
              </a:tr>
              <a:tr h="0">
                <a:tc>
                  <a:txBody>
                    <a:bodyPr/>
                    <a:lstStyle/>
                    <a:p>
                      <a:pPr marL="0" marR="0" algn="ctr">
                        <a:spcBef>
                          <a:spcPts val="0"/>
                        </a:spcBef>
                        <a:spcAft>
                          <a:spcPts val="900"/>
                        </a:spcAft>
                      </a:pPr>
                      <a:r>
                        <a:rPr lang="en-GB" sz="1000">
                          <a:effectLst/>
                        </a:rPr>
                        <a:t>0.6dB</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a:effectLst/>
                        </a:rPr>
                        <a:t>N/A</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a:effectLst/>
                        </a:rPr>
                        <a:t>750</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extLst>
                  <a:ext uri="{0D108BD9-81ED-4DB2-BD59-A6C34878D82A}">
                    <a16:rowId xmlns:a16="http://schemas.microsoft.com/office/drawing/2014/main" val="1901681383"/>
                  </a:ext>
                </a:extLst>
              </a:tr>
              <a:tr h="0">
                <a:tc>
                  <a:txBody>
                    <a:bodyPr/>
                    <a:lstStyle/>
                    <a:p>
                      <a:pPr marL="0" marR="0" algn="ctr">
                        <a:spcBef>
                          <a:spcPts val="0"/>
                        </a:spcBef>
                        <a:spcAft>
                          <a:spcPts val="900"/>
                        </a:spcAft>
                      </a:pPr>
                      <a:r>
                        <a:rPr lang="en-GB" sz="1000" dirty="0">
                          <a:effectLst/>
                        </a:rPr>
                        <a:t>0.7dB</a:t>
                      </a:r>
                      <a:endParaRPr lang="en-US" sz="1000" dirty="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a:effectLst/>
                        </a:rPr>
                        <a:t>762 (9</a:t>
                      </a:r>
                      <a:r>
                        <a:rPr lang="en-US" sz="1000" baseline="30000">
                          <a:effectLst/>
                        </a:rPr>
                        <a:t>o</a:t>
                      </a:r>
                      <a:r>
                        <a:rPr lang="en-US" sz="1000">
                          <a:effectLst/>
                        </a:rPr>
                        <a:t> step size)</a:t>
                      </a:r>
                      <a:endParaRPr lang="en-US" sz="1000">
                        <a:effectLst/>
                        <a:latin typeface="Times New Roman" panose="02020603050405020304" pitchFamily="18" charset="0"/>
                        <a:ea typeface="Malgun Gothic" panose="020B0503020000020004" pitchFamily="34" charset="-127"/>
                      </a:endParaRPr>
                    </a:p>
                  </a:txBody>
                  <a:tcPr marL="68580" marR="68580" marT="0" marB="0" anchor="ctr"/>
                </a:tc>
                <a:tc>
                  <a:txBody>
                    <a:bodyPr/>
                    <a:lstStyle/>
                    <a:p>
                      <a:pPr marL="0" marR="0" algn="ctr">
                        <a:spcBef>
                          <a:spcPts val="0"/>
                        </a:spcBef>
                        <a:spcAft>
                          <a:spcPts val="900"/>
                        </a:spcAft>
                      </a:pPr>
                      <a:r>
                        <a:rPr lang="en-US" sz="1000" dirty="0">
                          <a:effectLst/>
                        </a:rPr>
                        <a:t>600</a:t>
                      </a:r>
                      <a:endParaRPr lang="en-US" sz="1000" dirty="0">
                        <a:effectLst/>
                        <a:latin typeface="Times New Roman" panose="02020603050405020304" pitchFamily="18" charset="0"/>
                        <a:ea typeface="Malgun Gothic" panose="020B0503020000020004" pitchFamily="34" charset="-127"/>
                      </a:endParaRPr>
                    </a:p>
                  </a:txBody>
                  <a:tcPr marL="68580" marR="68580" marT="0" marB="0" anchor="ctr"/>
                </a:tc>
                <a:extLst>
                  <a:ext uri="{0D108BD9-81ED-4DB2-BD59-A6C34878D82A}">
                    <a16:rowId xmlns:a16="http://schemas.microsoft.com/office/drawing/2014/main" val="2849543207"/>
                  </a:ext>
                </a:extLst>
              </a:tr>
            </a:tbl>
          </a:graphicData>
        </a:graphic>
      </p:graphicFrame>
    </p:spTree>
    <p:extLst>
      <p:ext uri="{BB962C8B-B14F-4D97-AF65-F5344CB8AC3E}">
        <p14:creationId xmlns:p14="http://schemas.microsoft.com/office/powerpoint/2010/main" val="879797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01AC6-63ED-4ACD-909F-937FA3538CA6}"/>
              </a:ext>
            </a:extLst>
          </p:cNvPr>
          <p:cNvSpPr>
            <a:spLocks noGrp="1"/>
          </p:cNvSpPr>
          <p:nvPr>
            <p:ph type="title"/>
          </p:nvPr>
        </p:nvSpPr>
        <p:spPr/>
        <p:txBody>
          <a:bodyPr/>
          <a:lstStyle/>
          <a:p>
            <a:r>
              <a:rPr lang="en-US" dirty="0"/>
              <a:t>Simulation Assumptions for Spherical Coverage </a:t>
            </a:r>
          </a:p>
        </p:txBody>
      </p:sp>
      <p:sp>
        <p:nvSpPr>
          <p:cNvPr id="3" name="Content Placeholder 2">
            <a:extLst>
              <a:ext uri="{FF2B5EF4-FFF2-40B4-BE49-F238E27FC236}">
                <a16:creationId xmlns:a16="http://schemas.microsoft.com/office/drawing/2014/main" id="{27A9D835-F10A-4E2C-A0B5-F06430878F1F}"/>
              </a:ext>
            </a:extLst>
          </p:cNvPr>
          <p:cNvSpPr>
            <a:spLocks noGrp="1"/>
          </p:cNvSpPr>
          <p:nvPr>
            <p:ph idx="1"/>
          </p:nvPr>
        </p:nvSpPr>
        <p:spPr/>
        <p:txBody>
          <a:bodyPr/>
          <a:lstStyle/>
          <a:p>
            <a:r>
              <a:rPr lang="en-GB" dirty="0"/>
              <a:t>The beamformer assumptions were captured in [R4-1813581]</a:t>
            </a:r>
          </a:p>
          <a:p>
            <a:r>
              <a:rPr lang="en-GB" dirty="0"/>
              <a:t>Orientations/Rotations:</a:t>
            </a:r>
          </a:p>
          <a:p>
            <a:pPr lvl="1"/>
            <a:r>
              <a:rPr lang="en-GB" dirty="0"/>
              <a:t>10000 random relative orientations between the simulated UE and the respective measurement grids will be analysed</a:t>
            </a:r>
          </a:p>
          <a:p>
            <a:pPr lvl="1"/>
            <a:r>
              <a:rPr lang="en-GB" dirty="0"/>
              <a:t>The rotations of UE/grid will be along </a:t>
            </a:r>
            <a:r>
              <a:rPr lang="en-GB" dirty="0">
                <a:latin typeface="Symbol" panose="05050102010706020507" pitchFamily="18" charset="2"/>
              </a:rPr>
              <a:t>q</a:t>
            </a:r>
            <a:r>
              <a:rPr lang="en-GB" dirty="0"/>
              <a:t> and </a:t>
            </a:r>
            <a:r>
              <a:rPr lang="en-GB" dirty="0">
                <a:latin typeface="Symbol" panose="05050102010706020507" pitchFamily="18" charset="2"/>
              </a:rPr>
              <a:t>f</a:t>
            </a:r>
            <a:r>
              <a:rPr lang="en-GB" dirty="0"/>
              <a:t> as well as around the beam peak</a:t>
            </a:r>
          </a:p>
          <a:p>
            <a:pPr lvl="1"/>
            <a:r>
              <a:rPr lang="en-GB" dirty="0"/>
              <a:t>The rotations along </a:t>
            </a:r>
            <a:r>
              <a:rPr lang="en-GB" dirty="0">
                <a:latin typeface="Symbol" panose="05050102010706020507" pitchFamily="18" charset="2"/>
              </a:rPr>
              <a:t>q</a:t>
            </a:r>
            <a:r>
              <a:rPr lang="en-GB" dirty="0">
                <a:latin typeface="Times New Roman" panose="02020603050405020304" pitchFamily="18" charset="0"/>
                <a:cs typeface="Times New Roman" panose="02020603050405020304" pitchFamily="18" charset="0"/>
              </a:rPr>
              <a:t> </a:t>
            </a:r>
            <a:r>
              <a:rPr lang="en-GB" dirty="0"/>
              <a:t>will utilize a sin(</a:t>
            </a:r>
            <a:r>
              <a:rPr lang="en-GB" dirty="0">
                <a:latin typeface="Symbol" panose="05050102010706020507" pitchFamily="18" charset="2"/>
              </a:rPr>
              <a:t>q</a:t>
            </a:r>
            <a:r>
              <a:rPr lang="en-GB" dirty="0"/>
              <a:t>) weighting to assume a uniform sampling on the surface</a:t>
            </a:r>
          </a:p>
          <a:p>
            <a:r>
              <a:rPr lang="en-US" dirty="0"/>
              <a:t>When using constant step size measurement grids, a theta-dependent correction shall be applied, i.e., the PDF probability contribution for each measurement point is scaled by sin(theta)</a:t>
            </a:r>
          </a:p>
          <a:p>
            <a:r>
              <a:rPr lang="en-US" b="1" dirty="0"/>
              <a:t>Proposal 5: These simulation assumptions need to be added to Annex G of [38.810]</a:t>
            </a:r>
            <a:endParaRPr lang="en-GB" b="1" dirty="0"/>
          </a:p>
          <a:p>
            <a:endParaRPr lang="en-GB"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B627D35-182F-4874-B604-A9355D26A16B}"/>
              </a:ext>
            </a:extLst>
          </p:cNvPr>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2445038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91BB1-E564-461E-A78C-079AEFEC3FCC}"/>
              </a:ext>
            </a:extLst>
          </p:cNvPr>
          <p:cNvSpPr>
            <a:spLocks noGrp="1"/>
          </p:cNvSpPr>
          <p:nvPr>
            <p:ph type="title"/>
          </p:nvPr>
        </p:nvSpPr>
        <p:spPr/>
        <p:txBody>
          <a:bodyPr/>
          <a:lstStyle/>
          <a:p>
            <a:r>
              <a:rPr lang="en-US" dirty="0"/>
              <a:t>Definition of EIRP</a:t>
            </a:r>
            <a:r>
              <a:rPr lang="en-US" baseline="-25000" dirty="0"/>
              <a:t>50%CDF</a:t>
            </a:r>
          </a:p>
        </p:txBody>
      </p:sp>
      <p:sp>
        <p:nvSpPr>
          <p:cNvPr id="3" name="Content Placeholder 2">
            <a:extLst>
              <a:ext uri="{FF2B5EF4-FFF2-40B4-BE49-F238E27FC236}">
                <a16:creationId xmlns:a16="http://schemas.microsoft.com/office/drawing/2014/main" id="{11E4B142-5DDF-47DE-8810-EC671DEFA738}"/>
              </a:ext>
            </a:extLst>
          </p:cNvPr>
          <p:cNvSpPr>
            <a:spLocks noGrp="1"/>
          </p:cNvSpPr>
          <p:nvPr>
            <p:ph idx="1"/>
          </p:nvPr>
        </p:nvSpPr>
        <p:spPr/>
        <p:txBody>
          <a:bodyPr/>
          <a:lstStyle/>
          <a:p>
            <a:r>
              <a:rPr lang="en-US" dirty="0"/>
              <a:t>The definition of the EIRP at the target CDF (for PC3: 50%) was agreed in [R4-1814419] for cases where CDF is flat over EIRP ranges</a:t>
            </a:r>
          </a:p>
        </p:txBody>
      </p:sp>
      <p:sp>
        <p:nvSpPr>
          <p:cNvPr id="4" name="Slide Number Placeholder 3">
            <a:extLst>
              <a:ext uri="{FF2B5EF4-FFF2-40B4-BE49-F238E27FC236}">
                <a16:creationId xmlns:a16="http://schemas.microsoft.com/office/drawing/2014/main" id="{E0822E8F-762D-4869-B3EB-3A85DB7A7F75}"/>
              </a:ext>
            </a:extLst>
          </p:cNvPr>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a:p>
        </p:txBody>
      </p:sp>
      <p:sp>
        <p:nvSpPr>
          <p:cNvPr id="6" name="Rectangle 2">
            <a:extLst>
              <a:ext uri="{FF2B5EF4-FFF2-40B4-BE49-F238E27FC236}">
                <a16:creationId xmlns:a16="http://schemas.microsoft.com/office/drawing/2014/main" id="{33F0074C-9E02-49BF-A097-67B3E286B1E4}"/>
              </a:ext>
            </a:extLst>
          </p:cNvPr>
          <p:cNvSpPr>
            <a:spLocks noChangeArrowheads="1"/>
          </p:cNvSpPr>
          <p:nvPr/>
        </p:nvSpPr>
        <p:spPr bwMode="auto">
          <a:xfrm>
            <a:off x="304800" y="2590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Picture 1">
            <a:extLst>
              <a:ext uri="{FF2B5EF4-FFF2-40B4-BE49-F238E27FC236}">
                <a16:creationId xmlns:a16="http://schemas.microsoft.com/office/drawing/2014/main" id="{FAC024E5-8513-448E-838A-1CF67CBA1E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590800"/>
            <a:ext cx="3657600" cy="20923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4">
            <a:extLst>
              <a:ext uri="{FF2B5EF4-FFF2-40B4-BE49-F238E27FC236}">
                <a16:creationId xmlns:a16="http://schemas.microsoft.com/office/drawing/2014/main" id="{70532366-64AF-438A-9068-FD3D04A1225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7" name="Picture 3">
            <a:extLst>
              <a:ext uri="{FF2B5EF4-FFF2-40B4-BE49-F238E27FC236}">
                <a16:creationId xmlns:a16="http://schemas.microsoft.com/office/drawing/2014/main" id="{DCF1DE29-6599-4015-8B1F-74A3A8BB50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663824"/>
            <a:ext cx="3657600" cy="201771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8DFB0B51-DD9A-4C45-B5D4-612CD11DAF28}"/>
              </a:ext>
            </a:extLst>
          </p:cNvPr>
          <p:cNvSpPr/>
          <p:nvPr/>
        </p:nvSpPr>
        <p:spPr>
          <a:xfrm>
            <a:off x="381000" y="4604894"/>
            <a:ext cx="8458200" cy="2146742"/>
          </a:xfrm>
          <a:prstGeom prst="rect">
            <a:avLst/>
          </a:prstGeom>
        </p:spPr>
        <p:txBody>
          <a:bodyPr wrap="square">
            <a:spAutoFit/>
          </a:bodyPr>
          <a:lstStyle/>
          <a:p>
            <a:pPr marL="0" marR="0">
              <a:spcBef>
                <a:spcPts val="0"/>
              </a:spcBef>
              <a:spcAft>
                <a:spcPts val="900"/>
              </a:spcAft>
            </a:pPr>
            <a:r>
              <a:rPr lang="en-GB" b="1" dirty="0">
                <a:latin typeface="Times New Roman" panose="02020603050405020304" pitchFamily="18" charset="0"/>
                <a:ea typeface="Malgun Gothic" panose="020B0503020000020004" pitchFamily="34" charset="-127"/>
              </a:rPr>
              <a:t>From [</a:t>
            </a:r>
            <a:r>
              <a:rPr lang="en-US" b="1" dirty="0"/>
              <a:t>R4-1814419]:</a:t>
            </a:r>
          </a:p>
          <a:p>
            <a:pPr marL="0" marR="0">
              <a:spcBef>
                <a:spcPts val="0"/>
              </a:spcBef>
              <a:spcAft>
                <a:spcPts val="900"/>
              </a:spcAft>
            </a:pPr>
            <a:r>
              <a:rPr lang="en-GB" b="1" dirty="0">
                <a:highlight>
                  <a:srgbClr val="00FF00"/>
                </a:highlight>
                <a:latin typeface="Times New Roman" panose="02020603050405020304" pitchFamily="18" charset="0"/>
                <a:ea typeface="Malgun Gothic" panose="020B0503020000020004" pitchFamily="34" charset="-127"/>
              </a:rPr>
              <a:t>Proposal: For the case when the target CDF is not met with any EIRP values, it is proposed to determine the min. EIRP at the target CDF based on an interpolation of the CDF curve between the </a:t>
            </a:r>
            <a:r>
              <a:rPr lang="en-GB" b="1" u="sng" dirty="0">
                <a:highlight>
                  <a:srgbClr val="00FF00"/>
                </a:highlight>
                <a:latin typeface="Times New Roman" panose="02020603050405020304" pitchFamily="18" charset="0"/>
                <a:ea typeface="Malgun Gothic" panose="020B0503020000020004" pitchFamily="34" charset="-127"/>
              </a:rPr>
              <a:t>raising edges</a:t>
            </a:r>
            <a:r>
              <a:rPr lang="en-GB" b="1" dirty="0">
                <a:highlight>
                  <a:srgbClr val="00FF00"/>
                </a:highlight>
                <a:latin typeface="Times New Roman" panose="02020603050405020304" pitchFamily="18" charset="0"/>
                <a:ea typeface="Malgun Gothic" panose="020B0503020000020004" pitchFamily="34" charset="-127"/>
              </a:rPr>
              <a:t> located right above the CDF target and right below the target. For the case where the target CDF is met with one more or EIRP value, define the min. EIRP at the target CDF as the min. EIRP value that meets the CDF target.</a:t>
            </a:r>
            <a:endParaRPr lang="en-US" sz="1800" dirty="0">
              <a:effectLst/>
              <a:highlight>
                <a:srgbClr val="00FF00"/>
              </a:highlight>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13934631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8" ma:contentTypeDescription="Create a new document." ma:contentTypeScope="" ma:versionID="dca3fb0efc3b45cd54fe2640fa7ce2db">
  <xsd:schema xmlns:xsd="http://www.w3.org/2001/XMLSchema" xmlns:xs="http://www.w3.org/2001/XMLSchema" xmlns:p="http://schemas.microsoft.com/office/2006/metadata/properties" xmlns:ns2="bdd78157-346c-4767-bfdd-352789a5c5f1" targetNamespace="http://schemas.microsoft.com/office/2006/metadata/properties" ma:root="true" ma:fieldsID="1b3760750d5975b661716e5b38b650a0" ns2:_="">
    <xsd:import namespace="bdd78157-346c-4767-bfdd-352789a5c5f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0F65EB-5730-43A8-9AFA-15BFC5DC8F7F}">
  <ds:schemaRefs>
    <ds:schemaRef ds:uri="http://purl.org/dc/elements/1.1/"/>
    <ds:schemaRef ds:uri="http://schemas.microsoft.com/office/2006/metadata/properties"/>
    <ds:schemaRef ds:uri="http://purl.org/dc/terms/"/>
    <ds:schemaRef ds:uri="bdd78157-346c-4767-bfdd-352789a5c5f1"/>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6E2CA356-E385-472E-92AE-39F699BA4B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4.xml><?xml version="1.0" encoding="utf-8"?>
<ds:datastoreItem xmlns:ds="http://schemas.openxmlformats.org/officeDocument/2006/customXml" ds:itemID="{5842EA4D-88BC-4D43-A60E-059CF19DB96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651</TotalTime>
  <Words>1733</Words>
  <Application>Microsoft Office PowerPoint</Application>
  <PresentationFormat>On-screen Show (4:3)</PresentationFormat>
  <Paragraphs>169</Paragraphs>
  <Slides>20</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Malgun Gothic</vt:lpstr>
      <vt:lpstr>宋体</vt:lpstr>
      <vt:lpstr>宋体</vt:lpstr>
      <vt:lpstr>Arial</vt:lpstr>
      <vt:lpstr>Calibri</vt:lpstr>
      <vt:lpstr>Courier New</vt:lpstr>
      <vt:lpstr>Symbol</vt:lpstr>
      <vt:lpstr>Times New Roman</vt:lpstr>
      <vt:lpstr>Wingdings</vt:lpstr>
      <vt:lpstr>Office Theme</vt:lpstr>
      <vt:lpstr>Way Forward on Measurement Grids for Beam Peak Search &amp; Spherical Coverage for PC3 UEs</vt:lpstr>
      <vt:lpstr>Background</vt:lpstr>
      <vt:lpstr>MU Elements: Normal Distribution</vt:lpstr>
      <vt:lpstr>MU Element: Half-Normal Distribution</vt:lpstr>
      <vt:lpstr>Simulation Assumptions for Beam Peak Search</vt:lpstr>
      <vt:lpstr>Distribution of Beam Peak Error</vt:lpstr>
      <vt:lpstr>Beam Peak Search MUs</vt:lpstr>
      <vt:lpstr>Simulation Assumptions for Spherical Coverage </vt:lpstr>
      <vt:lpstr>Definition of EIRP50%CDF</vt:lpstr>
      <vt:lpstr>EIRP Spherical Coverage Results</vt:lpstr>
      <vt:lpstr>EIRP Spherical Coverage Results</vt:lpstr>
      <vt:lpstr>EIRP Spherical Coverage MU</vt:lpstr>
      <vt:lpstr>EIS Spherical Coverage Results</vt:lpstr>
      <vt:lpstr>EIS Spherical Coverage Results</vt:lpstr>
      <vt:lpstr>EIS Spherical Coverage Results</vt:lpstr>
      <vt:lpstr>EIS Spherical Coverage MU</vt:lpstr>
      <vt:lpstr>Combined Beam Peak and Spherical Coverage Analyses</vt:lpstr>
      <vt:lpstr>Coarse &amp; Fine Measurement Grids</vt:lpstr>
      <vt:lpstr>Illustration: Coarse&amp; Fine Constant Step Size Grids</vt:lpstr>
      <vt:lpstr>Illustration: Coarse&amp; Fine Constant Density Grids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Measurement Grids</dc:title>
  <dc:creator>Keysight Technologies</dc:creator>
  <cp:keywords>CTPClassification=:VisualMarkings=, CTPClassification=CTP_PUBLIC:VisualMarkings=, CTPClassification=CTP_NT</cp:keywords>
  <cp:lastModifiedBy>HERTEL,THORSTEN (K-SantaClara,ex1)</cp:lastModifiedBy>
  <cp:revision>1034</cp:revision>
  <dcterms:created xsi:type="dcterms:W3CDTF">2013-05-13T16:02:00Z</dcterms:created>
  <dcterms:modified xsi:type="dcterms:W3CDTF">2018-11-14T17:09:03Z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0x01010017CD74E91CD4AF408185E1FC416F4AC4</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73ab44bd-dbc0-4d5c-aaad-ca8fccfe104c</vt:lpwstr>
  </property>
  <property fmtid="{D5CDD505-2E9C-101B-9397-08002B2CF9AE}" pid="7" name="CTP_TimeStamp">
    <vt:lpwstr>2018-10-11 13:27:49Z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1519970649</vt:lpwstr>
  </property>
  <property fmtid="{D5CDD505-2E9C-101B-9397-08002B2CF9AE}" pid="19" name="CTPClassification">
    <vt:lpwstr>CTP_NT</vt:lpwstr>
  </property>
  <property fmtid="{D5CDD505-2E9C-101B-9397-08002B2CF9AE}" pid="20" name="RS_Classification">
    <vt:lpwstr>UNRESTRICTED</vt:lpwstr>
  </property>
  <property fmtid="{D5CDD505-2E9C-101B-9397-08002B2CF9AE}" pid="21" name="RS_ClassificationID">
    <vt:i4>0</vt:i4>
  </property>
</Properties>
</file>