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3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kim Axmon" userId="bfcd1d2c-6302-4ba0-9096-f66a47e1952d" providerId="ADAL" clId="{EA400331-0FB2-47AE-97A2-F29561448100}"/>
    <pc:docChg chg="custSel modSld">
      <pc:chgData name="Joakim Axmon" userId="bfcd1d2c-6302-4ba0-9096-f66a47e1952d" providerId="ADAL" clId="{EA400331-0FB2-47AE-97A2-F29561448100}" dt="2018-11-02T19:29:02.353" v="263" actId="20577"/>
      <pc:docMkLst>
        <pc:docMk/>
      </pc:docMkLst>
      <pc:sldChg chg="modSp">
        <pc:chgData name="Joakim Axmon" userId="bfcd1d2c-6302-4ba0-9096-f66a47e1952d" providerId="ADAL" clId="{EA400331-0FB2-47AE-97A2-F29561448100}" dt="2018-11-02T19:29:02.353" v="263" actId="20577"/>
        <pc:sldMkLst>
          <pc:docMk/>
          <pc:sldMk cId="930010804" sldId="256"/>
        </pc:sldMkLst>
        <pc:spChg chg="mod">
          <ac:chgData name="Joakim Axmon" userId="bfcd1d2c-6302-4ba0-9096-f66a47e1952d" providerId="ADAL" clId="{EA400331-0FB2-47AE-97A2-F29561448100}" dt="2018-10-18T14:44:00.933" v="52" actId="20577"/>
          <ac:spMkLst>
            <pc:docMk/>
            <pc:sldMk cId="930010804" sldId="256"/>
            <ac:spMk id="3" creationId="{00000000-0000-0000-0000-000000000000}"/>
          </ac:spMkLst>
        </pc:spChg>
        <pc:spChg chg="mod">
          <ac:chgData name="Joakim Axmon" userId="bfcd1d2c-6302-4ba0-9096-f66a47e1952d" providerId="ADAL" clId="{EA400331-0FB2-47AE-97A2-F29561448100}" dt="2018-11-02T19:29:02.353" v="263" actId="20577"/>
          <ac:spMkLst>
            <pc:docMk/>
            <pc:sldMk cId="930010804" sldId="256"/>
            <ac:spMk id="4" creationId="{00000000-0000-0000-0000-000000000000}"/>
          </ac:spMkLst>
        </pc:spChg>
        <pc:spChg chg="mod">
          <ac:chgData name="Joakim Axmon" userId="bfcd1d2c-6302-4ba0-9096-f66a47e1952d" providerId="ADAL" clId="{EA400331-0FB2-47AE-97A2-F29561448100}" dt="2018-10-18T14:44:29.886" v="60" actId="20577"/>
          <ac:spMkLst>
            <pc:docMk/>
            <pc:sldMk cId="930010804" sldId="256"/>
            <ac:spMk id="5" creationId="{00000000-0000-0000-0000-000000000000}"/>
          </ac:spMkLst>
        </pc:spChg>
      </pc:sldChg>
      <pc:sldChg chg="modSp">
        <pc:chgData name="Joakim Axmon" userId="bfcd1d2c-6302-4ba0-9096-f66a47e1952d" providerId="ADAL" clId="{EA400331-0FB2-47AE-97A2-F29561448100}" dt="2018-10-18T14:48:42.009" v="255" actId="20577"/>
        <pc:sldMkLst>
          <pc:docMk/>
          <pc:sldMk cId="2216458524" sldId="260"/>
        </pc:sldMkLst>
        <pc:spChg chg="mod">
          <ac:chgData name="Joakim Axmon" userId="bfcd1d2c-6302-4ba0-9096-f66a47e1952d" providerId="ADAL" clId="{EA400331-0FB2-47AE-97A2-F29561448100}" dt="2018-10-18T14:48:42.009" v="255" actId="20577"/>
          <ac:spMkLst>
            <pc:docMk/>
            <pc:sldMk cId="2216458524" sldId="260"/>
            <ac:spMk id="3" creationId="{00000000-0000-0000-0000-000000000000}"/>
          </ac:spMkLst>
        </pc:spChg>
      </pc:sldChg>
      <pc:sldChg chg="modSp">
        <pc:chgData name="Joakim Axmon" userId="bfcd1d2c-6302-4ba0-9096-f66a47e1952d" providerId="ADAL" clId="{EA400331-0FB2-47AE-97A2-F29561448100}" dt="2018-10-18T14:48:14.721" v="237" actId="20577"/>
        <pc:sldMkLst>
          <pc:docMk/>
          <pc:sldMk cId="1688328395" sldId="263"/>
        </pc:sldMkLst>
        <pc:spChg chg="mod">
          <ac:chgData name="Joakim Axmon" userId="bfcd1d2c-6302-4ba0-9096-f66a47e1952d" providerId="ADAL" clId="{EA400331-0FB2-47AE-97A2-F29561448100}" dt="2018-10-18T14:48:14.721" v="237" actId="20577"/>
          <ac:spMkLst>
            <pc:docMk/>
            <pc:sldMk cId="1688328395" sldId="263"/>
            <ac:spMk id="2" creationId="{A54AC69A-6E5B-498E-95A1-999B95C5D455}"/>
          </ac:spMkLst>
        </pc:spChg>
      </pc:sldChg>
      <pc:sldChg chg="modSp">
        <pc:chgData name="Joakim Axmon" userId="bfcd1d2c-6302-4ba0-9096-f66a47e1952d" providerId="ADAL" clId="{EA400331-0FB2-47AE-97A2-F29561448100}" dt="2018-10-18T14:47:34.029" v="230" actId="20577"/>
        <pc:sldMkLst>
          <pc:docMk/>
          <pc:sldMk cId="3421191503" sldId="264"/>
        </pc:sldMkLst>
        <pc:spChg chg="mod">
          <ac:chgData name="Joakim Axmon" userId="bfcd1d2c-6302-4ba0-9096-f66a47e1952d" providerId="ADAL" clId="{EA400331-0FB2-47AE-97A2-F29561448100}" dt="2018-10-18T14:47:34.029" v="230" actId="20577"/>
          <ac:spMkLst>
            <pc:docMk/>
            <pc:sldMk cId="3421191503" sldId="264"/>
            <ac:spMk id="2" creationId="{0FF0873D-5B40-47D9-8AED-58EC36CA1FE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11/2/2018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SFTD</a:t>
            </a:r>
            <a:r>
              <a:rPr lang="en-US" sz="4800" dirty="0"/>
              <a:t> measurement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[MediaTek, Intel, Huawei, </a:t>
            </a:r>
            <a:r>
              <a:rPr lang="en-US" sz="3200" dirty="0" err="1"/>
              <a:t>HiSilicon</a:t>
            </a:r>
            <a:r>
              <a:rPr lang="en-US" sz="3200" dirty="0"/>
              <a:t>, ZTE, Nokia, Nokia-Shanghai Bell, …]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R4-1815912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654858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#89</a:t>
            </a:r>
          </a:p>
          <a:p>
            <a:r>
              <a:rPr lang="en-US" sz="3200" dirty="0"/>
              <a:t>Spokane, US, November 12 – 16, 2018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NE-DC and NR-NR DC features have been added as Rel-15 late drop by RAN#80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err="1"/>
              <a:t>RAN4</a:t>
            </a:r>
            <a:r>
              <a:rPr lang="en-US" dirty="0"/>
              <a:t> has earlier, in LS </a:t>
            </a:r>
            <a:r>
              <a:rPr lang="en-GB" dirty="0" err="1"/>
              <a:t>R4</a:t>
            </a:r>
            <a:r>
              <a:rPr lang="en-GB" dirty="0"/>
              <a:t>-1808442, </a:t>
            </a:r>
            <a:r>
              <a:rPr lang="en-US" dirty="0"/>
              <a:t>asked </a:t>
            </a:r>
            <a:r>
              <a:rPr lang="en-US" dirty="0" err="1"/>
              <a:t>RAN2</a:t>
            </a:r>
            <a:r>
              <a:rPr lang="en-US" dirty="0"/>
              <a:t> for clarification on some </a:t>
            </a:r>
            <a:r>
              <a:rPr lang="en-US" dirty="0" err="1"/>
              <a:t>SFTD</a:t>
            </a:r>
            <a:r>
              <a:rPr lang="en-US" dirty="0"/>
              <a:t> use cases, and is waiting for feedback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 order to progress in the work on </a:t>
            </a:r>
            <a:r>
              <a:rPr lang="en-US" dirty="0" err="1"/>
              <a:t>SFTD</a:t>
            </a:r>
            <a:r>
              <a:rPr lang="en-US" dirty="0"/>
              <a:t>, companies have reviewed the scenarios, and agreed on how they shall be handled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Justifications for scenarios considered not having to be introduced in Rel-15 are captured in LS R4-1811714 to RAN2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RAN#81 decided that RAN4 work on SFTD for NE-DC and NR-NR DC was to be postponed until Q1 2019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0873D-5B40-47D9-8AED-58EC36CA1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from RAN4#88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084D2-5700-4A2F-A205-9914F40BE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674510" cy="466725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E-</a:t>
            </a:r>
            <a:r>
              <a:rPr lang="en-US" dirty="0" err="1"/>
              <a:t>UTRA</a:t>
            </a:r>
            <a:r>
              <a:rPr lang="en-US" dirty="0"/>
              <a:t> PCell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00"/>
                </a:highlight>
              </a:rPr>
              <a:t>SFTD</a:t>
            </a:r>
            <a:r>
              <a:rPr lang="en-US" sz="2000" dirty="0">
                <a:highlight>
                  <a:srgbClr val="00FF00"/>
                </a:highlight>
              </a:rPr>
              <a:t> between </a:t>
            </a:r>
            <a:r>
              <a:rPr lang="en-US" sz="2000" dirty="0" err="1">
                <a:highlight>
                  <a:srgbClr val="00FF00"/>
                </a:highlight>
              </a:rPr>
              <a:t>EUTRA</a:t>
            </a:r>
            <a:r>
              <a:rPr lang="en-US" sz="2000" dirty="0">
                <a:highlight>
                  <a:srgbClr val="00FF00"/>
                </a:highlight>
              </a:rPr>
              <a:t> PCell and NR neighbor cell, no PSCell configured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00"/>
                </a:highlight>
              </a:rPr>
              <a:t>SFTD</a:t>
            </a:r>
            <a:r>
              <a:rPr lang="en-US" sz="2000" dirty="0">
                <a:highlight>
                  <a:srgbClr val="00FF00"/>
                </a:highlight>
              </a:rPr>
              <a:t> between </a:t>
            </a:r>
            <a:r>
              <a:rPr lang="en-US" sz="2000" dirty="0" err="1">
                <a:highlight>
                  <a:srgbClr val="00FF00"/>
                </a:highlight>
              </a:rPr>
              <a:t>EUTRA</a:t>
            </a:r>
            <a:r>
              <a:rPr lang="en-US" sz="2000" dirty="0">
                <a:highlight>
                  <a:srgbClr val="00FF00"/>
                </a:highlight>
              </a:rPr>
              <a:t> PCell and NR PSCell</a:t>
            </a: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FFFF00"/>
                </a:highlight>
              </a:rPr>
              <a:t>SFTD</a:t>
            </a:r>
            <a:r>
              <a:rPr lang="en-US" sz="2000" dirty="0">
                <a:highlight>
                  <a:srgbClr val="FFFF00"/>
                </a:highlight>
              </a:rPr>
              <a:t> between </a:t>
            </a:r>
            <a:r>
              <a:rPr lang="en-US" sz="2000" dirty="0" err="1">
                <a:highlight>
                  <a:srgbClr val="FFFF00"/>
                </a:highlight>
              </a:rPr>
              <a:t>EUTRA</a:t>
            </a:r>
            <a:r>
              <a:rPr lang="en-US" sz="2000" dirty="0">
                <a:highlight>
                  <a:srgbClr val="FFFF00"/>
                </a:highlight>
              </a:rPr>
              <a:t> PCell and NR neighbor cell, with NR PSCell configured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NR PCell</a:t>
            </a:r>
            <a:br>
              <a:rPr lang="en-US" dirty="0"/>
            </a:br>
            <a:r>
              <a:rPr lang="en-US" sz="1900" i="1" dirty="0"/>
              <a:t>NE-DC context:</a:t>
            </a:r>
            <a:endParaRPr lang="en-US" sz="19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C0C0C0"/>
                </a:highlight>
              </a:rPr>
              <a:t>SFTD</a:t>
            </a:r>
            <a:r>
              <a:rPr lang="en-US" sz="2000" dirty="0">
                <a:highlight>
                  <a:srgbClr val="C0C0C0"/>
                </a:highlight>
              </a:rPr>
              <a:t> between NR PCell and </a:t>
            </a:r>
            <a:r>
              <a:rPr lang="en-US" sz="2000" dirty="0" err="1">
                <a:highlight>
                  <a:srgbClr val="C0C0C0"/>
                </a:highlight>
              </a:rPr>
              <a:t>EUTRA</a:t>
            </a:r>
            <a:r>
              <a:rPr lang="en-US" sz="2000" dirty="0">
                <a:highlight>
                  <a:srgbClr val="C0C0C0"/>
                </a:highlight>
              </a:rPr>
              <a:t> neighbor cell, no PSCell configured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FF"/>
                </a:highlight>
              </a:rPr>
              <a:t>SFTD</a:t>
            </a:r>
            <a:r>
              <a:rPr lang="en-US" sz="2000" dirty="0">
                <a:highlight>
                  <a:srgbClr val="00FFFF"/>
                </a:highlight>
              </a:rPr>
              <a:t> between NR PCell and </a:t>
            </a:r>
            <a:r>
              <a:rPr lang="en-US" sz="2000" dirty="0" err="1">
                <a:highlight>
                  <a:srgbClr val="00FFFF"/>
                </a:highlight>
              </a:rPr>
              <a:t>EUTRA</a:t>
            </a:r>
            <a:r>
              <a:rPr lang="en-US" sz="2000" dirty="0">
                <a:highlight>
                  <a:srgbClr val="00FFFF"/>
                </a:highlight>
              </a:rPr>
              <a:t> PSCell</a:t>
            </a:r>
            <a:endParaRPr lang="en-US" sz="1600" dirty="0">
              <a:highlight>
                <a:srgbClr val="00FFFF"/>
              </a:highlight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FFFF00"/>
                </a:highlight>
              </a:rPr>
              <a:t>SFTD</a:t>
            </a:r>
            <a:r>
              <a:rPr lang="en-US" sz="2000" dirty="0">
                <a:highlight>
                  <a:srgbClr val="FFFF00"/>
                </a:highlight>
              </a:rPr>
              <a:t> between NR PCell and </a:t>
            </a:r>
            <a:r>
              <a:rPr lang="en-US" sz="2000" dirty="0" err="1">
                <a:highlight>
                  <a:srgbClr val="FFFF00"/>
                </a:highlight>
              </a:rPr>
              <a:t>EUTRA</a:t>
            </a:r>
            <a:r>
              <a:rPr lang="en-US" sz="2000" dirty="0">
                <a:highlight>
                  <a:srgbClr val="FFFF00"/>
                </a:highlight>
              </a:rPr>
              <a:t> neighbor cell, with </a:t>
            </a:r>
            <a:r>
              <a:rPr lang="en-US" sz="2000" dirty="0" err="1">
                <a:highlight>
                  <a:srgbClr val="FFFF00"/>
                </a:highlight>
              </a:rPr>
              <a:t>EUTRA</a:t>
            </a:r>
            <a:r>
              <a:rPr lang="en-US" sz="2000" dirty="0">
                <a:highlight>
                  <a:srgbClr val="FFFF00"/>
                </a:highlight>
              </a:rPr>
              <a:t> PSCell configured</a:t>
            </a:r>
            <a:br>
              <a:rPr lang="en-US" sz="2000" dirty="0">
                <a:highlight>
                  <a:srgbClr val="FFFF00"/>
                </a:highlight>
              </a:rPr>
            </a:br>
            <a:r>
              <a:rPr lang="en-US" sz="1900" i="1" dirty="0"/>
              <a:t>NR-NR DC context: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FF"/>
                </a:highlight>
              </a:rPr>
              <a:t>SFTD</a:t>
            </a:r>
            <a:r>
              <a:rPr lang="en-US" sz="2000" dirty="0">
                <a:highlight>
                  <a:srgbClr val="00FFFF"/>
                </a:highlight>
              </a:rPr>
              <a:t> between NR PCell and NR inter-frequency neighbor cell, no PSCell configured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C0C0C0"/>
                </a:highlight>
              </a:rPr>
              <a:t>SFTD</a:t>
            </a:r>
            <a:r>
              <a:rPr lang="en-US" sz="2000" dirty="0">
                <a:highlight>
                  <a:srgbClr val="C0C0C0"/>
                </a:highlight>
              </a:rPr>
              <a:t> between NR PCell and NR PSCell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900" dirty="0" err="1">
                <a:highlight>
                  <a:srgbClr val="FFFF00"/>
                </a:highlight>
              </a:rPr>
              <a:t>SFTD</a:t>
            </a:r>
            <a:r>
              <a:rPr lang="en-US" sz="1900" dirty="0">
                <a:highlight>
                  <a:srgbClr val="FFFF00"/>
                </a:highlight>
              </a:rPr>
              <a:t> between NR PCell and NR inter-frequency neighbor cell, with NR PSCell configured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B9F02-1450-46F4-B610-3FCC6A32E8CE}"/>
              </a:ext>
            </a:extLst>
          </p:cNvPr>
          <p:cNvSpPr txBox="1"/>
          <p:nvPr/>
        </p:nvSpPr>
        <p:spPr>
          <a:xfrm>
            <a:off x="9512710" y="2241754"/>
            <a:ext cx="2352368" cy="3170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/>
              <a:t>Legend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>
                <a:highlight>
                  <a:srgbClr val="00FF00"/>
                </a:highlight>
              </a:rPr>
              <a:t>Already in place</a:t>
            </a:r>
          </a:p>
          <a:p>
            <a:endParaRPr lang="en-US" dirty="0"/>
          </a:p>
          <a:p>
            <a:r>
              <a:rPr lang="en-US" dirty="0">
                <a:highlight>
                  <a:srgbClr val="FFFF00"/>
                </a:highlight>
              </a:rPr>
              <a:t>Await </a:t>
            </a:r>
            <a:r>
              <a:rPr lang="en-US" dirty="0" err="1">
                <a:highlight>
                  <a:srgbClr val="FFFF00"/>
                </a:highlight>
              </a:rPr>
              <a:t>RAN2</a:t>
            </a:r>
            <a:r>
              <a:rPr lang="en-US" dirty="0">
                <a:highlight>
                  <a:srgbClr val="FFFF00"/>
                </a:highlight>
              </a:rPr>
              <a:t> feedback</a:t>
            </a:r>
          </a:p>
          <a:p>
            <a:endParaRPr lang="en-US" dirty="0"/>
          </a:p>
          <a:p>
            <a:r>
              <a:rPr lang="en-US" dirty="0">
                <a:highlight>
                  <a:srgbClr val="00FFFF"/>
                </a:highlight>
              </a:rPr>
              <a:t>Requirement needed in Rel 15</a:t>
            </a:r>
          </a:p>
          <a:p>
            <a:endParaRPr lang="en-US" dirty="0"/>
          </a:p>
          <a:p>
            <a:r>
              <a:rPr lang="en-US" dirty="0">
                <a:highlight>
                  <a:srgbClr val="C0C0C0"/>
                </a:highlight>
              </a:rPr>
              <a:t>Requirement not needed in Rel 15</a:t>
            </a:r>
          </a:p>
        </p:txBody>
      </p:sp>
    </p:spTree>
    <p:extLst>
      <p:ext uri="{BB962C8B-B14F-4D97-AF65-F5344CB8AC3E}">
        <p14:creationId xmlns:p14="http://schemas.microsoft.com/office/powerpoint/2010/main" val="3421191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C69A-6E5B-498E-95A1-999B95C5D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RAN4#90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8AFFA-2F9E-4971-A519-2B3F54C11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Companies are encouraged to provide tentative technical solutions and core requirements for: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00FFFF"/>
                </a:highlight>
              </a:rPr>
              <a:t>SFTD</a:t>
            </a:r>
            <a:r>
              <a:rPr lang="en-US" dirty="0">
                <a:highlight>
                  <a:srgbClr val="00FFFF"/>
                </a:highlight>
              </a:rPr>
              <a:t> between NR PCell and </a:t>
            </a:r>
            <a:r>
              <a:rPr lang="en-US" dirty="0" err="1">
                <a:highlight>
                  <a:srgbClr val="00FFFF"/>
                </a:highlight>
              </a:rPr>
              <a:t>EUTRA</a:t>
            </a:r>
            <a:r>
              <a:rPr lang="en-US" dirty="0">
                <a:highlight>
                  <a:srgbClr val="00FFFF"/>
                </a:highlight>
              </a:rPr>
              <a:t> PSCell </a:t>
            </a:r>
            <a:r>
              <a:rPr lang="en-US" dirty="0"/>
              <a:t>		(NE-DC context)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00FFFF"/>
                </a:highlight>
              </a:rPr>
              <a:t>SFTD</a:t>
            </a:r>
            <a:r>
              <a:rPr lang="en-US" dirty="0">
                <a:highlight>
                  <a:srgbClr val="00FFFF"/>
                </a:highlight>
              </a:rPr>
              <a:t> between NR PCell and NR inter-frequency neighbor cell, no PSCell configured</a:t>
            </a:r>
            <a:r>
              <a:rPr lang="en-US" dirty="0"/>
              <a:t>						(NR-NR DC context)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i="1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32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</TotalTime>
  <Words>223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Wingdings</vt:lpstr>
      <vt:lpstr>Office Theme</vt:lpstr>
      <vt:lpstr>WF on SFTD measurement requirements</vt:lpstr>
      <vt:lpstr>Background</vt:lpstr>
      <vt:lpstr>Agreements from RAN4#88</vt:lpstr>
      <vt:lpstr>For RAN4#90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Joakim Axmon</dc:creator>
  <cp:lastModifiedBy>Joakim Axmon</cp:lastModifiedBy>
  <cp:revision>165</cp:revision>
  <dcterms:created xsi:type="dcterms:W3CDTF">2017-04-05T03:47:25Z</dcterms:created>
  <dcterms:modified xsi:type="dcterms:W3CDTF">2018-11-02T19:29:12Z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-1777263003</vt:i4>
  </property>
  <property fmtid="{D5CDD505-2E9C-101B-9397-08002B2CF9AE}" pid="3" name="_NewReviewCycle">
    <vt:lpwstr/>
  </property>
  <property fmtid="{D5CDD505-2E9C-101B-9397-08002B2CF9AE}" pid="4" name="_EmailSubject">
    <vt:lpwstr>[efeMTC enh MIB decoding] First WF draft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