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  <p:sldId id="257" r:id="rId4"/>
    <p:sldId id="259" r:id="rId5"/>
    <p:sldId id="258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72" d="100"/>
          <a:sy n="72" d="100"/>
        </p:scale>
        <p:origin x="61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128F36-DAF1-41B6-AD1A-9D1DB6F362E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AE5FBA8-50FC-4FFB-86BC-C1F03E44891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1263602-477D-43CE-AFBA-9FC2384EFC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A8E58E-32C2-4A13-AB05-6CBC623836E1}" type="datetimeFigureOut">
              <a:rPr lang="en-US" smtClean="0"/>
              <a:t>11/02/2018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7BE4A9E-8A8B-4FD8-824B-AF37566564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0E379C3-1CE6-4915-B719-A01285BF34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6A1CE7-7626-4ED0-B5AE-F966E70C29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91792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BB0535-C270-492F-B9A7-0AEFCC3875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F32FA70-6F25-467D-881F-ADF75725CB1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BFABF1D-8C87-4B81-8681-9404B37335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A8E58E-32C2-4A13-AB05-6CBC623836E1}" type="datetimeFigureOut">
              <a:rPr lang="en-US" smtClean="0"/>
              <a:t>11/02/2018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4D32C46-D328-4C6A-9FCD-64E5BC65AB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726817D-8637-4A03-80B5-D20C9244ED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6A1CE7-7626-4ED0-B5AE-F966E70C29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35318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7DC18F6-AF4D-4530-8228-0C0D1837D3F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AA46398-99CE-4DFF-B125-E313D3A7768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94557FC-633E-4733-BCAB-F42DCFB3FF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A8E58E-32C2-4A13-AB05-6CBC623836E1}" type="datetimeFigureOut">
              <a:rPr lang="en-US" smtClean="0"/>
              <a:t>11/02/2018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5A50EE-6FBF-4734-ACBC-CF8B42E1E5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9CA4DE2-D990-4F8E-89B1-942242346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6A1CE7-7626-4ED0-B5AE-F966E70C29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79511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C03451-C3E9-4E25-9D59-FE37EFADBF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966F09-6D74-4FD4-822F-ACF057FB7FF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87CD74C-F34B-4026-B2A4-BCE889F62D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A8E58E-32C2-4A13-AB05-6CBC623836E1}" type="datetimeFigureOut">
              <a:rPr lang="en-US" smtClean="0"/>
              <a:t>11/02/2018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670EBBB-DC63-4798-B0FD-EC2A8B84EB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6C5699D-4BBF-481C-8026-B54717D6E7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6A1CE7-7626-4ED0-B5AE-F966E70C29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92839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200A56-D3F3-4934-96C5-3C04106102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CFB6DEF-5B4C-4632-8590-639532EB68F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2B5155E-1056-4D77-A012-33D49F9F36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A8E58E-32C2-4A13-AB05-6CBC623836E1}" type="datetimeFigureOut">
              <a:rPr lang="en-US" smtClean="0"/>
              <a:t>11/02/2018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974298-1814-4059-A897-045CB1D5F0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FF68A90-5D5C-40AB-A8D1-C73ABD0E73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6A1CE7-7626-4ED0-B5AE-F966E70C29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53191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733550-ABED-4520-9C11-E45ED4D833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50CBCE7-24D9-4C2B-BEDD-90403091E92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FB3A104-A93F-4BD4-A07B-945AF14155A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2CA39ED-BF84-478C-B9E4-B2730EFBFF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A8E58E-32C2-4A13-AB05-6CBC623836E1}" type="datetimeFigureOut">
              <a:rPr lang="en-US" smtClean="0"/>
              <a:t>11/02/2018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EB77E91-CCA2-47F7-857E-BCE437E0B3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AA04D55-500A-4779-987E-455DBD71ED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6A1CE7-7626-4ED0-B5AE-F966E70C29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96388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F683AF-DB5C-4D73-BFC6-A3A1DE6E29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A40ACFE-EEC0-4F6F-90CF-526883D2B86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646734-BCCD-4B99-A3F3-FD91606DDBB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8986E28-F433-4AB4-88DE-632396A0455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FE54D15-1DB0-437E-BA45-A59FFB4CB0E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05DAC28-51F9-404B-B3DB-C8D5BB3D3D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A8E58E-32C2-4A13-AB05-6CBC623836E1}" type="datetimeFigureOut">
              <a:rPr lang="en-US" smtClean="0"/>
              <a:t>11/02/2018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D0E257C-94DA-49D8-A3F1-A283FC29C5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5093EEA-26B6-46CB-A9E5-6B991CBA9B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6A1CE7-7626-4ED0-B5AE-F966E70C29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48279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2EC6A9-1C75-49FD-B414-C36D2B2A66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B9BA4E4-FD09-4328-AC81-EA3EA43B2A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A8E58E-32C2-4A13-AB05-6CBC623836E1}" type="datetimeFigureOut">
              <a:rPr lang="en-US" smtClean="0"/>
              <a:t>11/02/2018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1F7B1D8-AB64-44A9-871E-F437DB02E5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311DBC0-844C-477A-8FF8-6BDAE89A5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6A1CE7-7626-4ED0-B5AE-F966E70C29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90680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0024678-DD68-432D-AF49-9F005C4D1F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A8E58E-32C2-4A13-AB05-6CBC623836E1}" type="datetimeFigureOut">
              <a:rPr lang="en-US" smtClean="0"/>
              <a:t>11/02/2018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E025E49-E4DC-4E91-9127-90E91720EA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F83FEC7-40CC-4F8A-B31F-647837410A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6A1CE7-7626-4ED0-B5AE-F966E70C29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17210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9D4B33-A083-4299-879E-33DEF1E98A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A76FFBB-0E91-49DD-B018-21743D01E48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2C652E7-AAFD-4408-8E66-32384066BED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DEABA1C-AD85-4A00-86BC-FEDA35343D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A8E58E-32C2-4A13-AB05-6CBC623836E1}" type="datetimeFigureOut">
              <a:rPr lang="en-US" smtClean="0"/>
              <a:t>11/02/2018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310EA07-B8CF-4194-899B-869DC6A6A1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AFD2DDA-616E-4ED4-80EF-7FD8D3DC71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6A1CE7-7626-4ED0-B5AE-F966E70C29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84563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E64EFA-83C6-4A3D-A04D-39B9509DD4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6F60700-561A-4C8B-9B74-A6ED2AC1676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4868366-7B87-44F3-BB87-FB71CCF240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67E3CD9-A6A0-4BE1-BA36-C992CAA978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A8E58E-32C2-4A13-AB05-6CBC623836E1}" type="datetimeFigureOut">
              <a:rPr lang="en-US" smtClean="0"/>
              <a:t>11/02/2018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1EE2420-3E77-4E26-B3C5-2F407B32BE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F2A0254-1F7A-4A9B-B544-0C6C932288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6A1CE7-7626-4ED0-B5AE-F966E70C29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18060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55EB181-BE93-4506-B59C-8BA42A8EC3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59B9970-A339-41F2-BCDB-490DD0AFE7D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6C2F423-C2D2-476C-84F9-093380123A9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A8E58E-32C2-4A13-AB05-6CBC623836E1}" type="datetimeFigureOut">
              <a:rPr lang="en-US" smtClean="0"/>
              <a:t>11/02/2018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207439A-84A5-4026-A5D1-70D17FDC378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5701EDF-E2E0-4DC6-B9B3-46B218810A6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6A1CE7-7626-4ED0-B5AE-F966E70C29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67059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C5A358-6E4D-4075-998B-F024165B13B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NR Power Scaling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318AE0E-0CE1-420A-8EC1-3C224045392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sz="3600" dirty="0"/>
              <a:t>Sprint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29B0EF4-6A12-4D09-A1BC-237CAF52ADD4}"/>
              </a:ext>
            </a:extLst>
          </p:cNvPr>
          <p:cNvSpPr/>
          <p:nvPr/>
        </p:nvSpPr>
        <p:spPr>
          <a:xfrm>
            <a:off x="591878" y="445255"/>
            <a:ext cx="1117836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GB" b="1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3GPP TSG-RAN WG4 </a:t>
            </a:r>
            <a:r>
              <a:rPr lang="en-GB" b="1" dirty="0">
                <a:latin typeface="Arial" panose="020B0604020202020204" pitchFamily="34" charset="0"/>
                <a:cs typeface="Times New Roman" panose="02020603050405020304" pitchFamily="18" charset="0"/>
              </a:rPr>
              <a:t> #81 	                      					R4-1815878</a:t>
            </a:r>
            <a:endParaRPr lang="sv-SE" b="1" dirty="0">
              <a:latin typeface="Arial" panose="020B060402020202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600"/>
              </a:spcAft>
            </a:pPr>
            <a:r>
              <a:rPr lang="en-GB" b="1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Spokane, USA, 12 – 16 November 2018					</a:t>
            </a:r>
          </a:p>
        </p:txBody>
      </p:sp>
    </p:spTree>
    <p:extLst>
      <p:ext uri="{BB962C8B-B14F-4D97-AF65-F5344CB8AC3E}">
        <p14:creationId xmlns:p14="http://schemas.microsoft.com/office/powerpoint/2010/main" val="49828523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FF313C-1AB2-4222-AA6F-816149B91F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Comment from offline session in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8710416-37E0-45C9-832B-F36B605B713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In an offline session on </a:t>
            </a:r>
            <a:r>
              <a:rPr lang="en-US" dirty="0" err="1"/>
              <a:t>Pcmax</a:t>
            </a:r>
            <a:r>
              <a:rPr lang="en-US" dirty="0"/>
              <a:t> at RAN4 #88bis one company remarked that whenever power scaling is allowed NR power can be reduced by </a:t>
            </a:r>
            <a:r>
              <a:rPr lang="en-US" dirty="0" err="1"/>
              <a:t>Xscale</a:t>
            </a:r>
            <a:r>
              <a:rPr lang="en-US" dirty="0"/>
              <a:t> </a:t>
            </a:r>
            <a:r>
              <a:rPr lang="en-US" dirty="0" err="1"/>
              <a:t>dB.</a:t>
            </a:r>
            <a:endParaRPr lang="en-US" dirty="0"/>
          </a:p>
          <a:p>
            <a:r>
              <a:rPr lang="en-US" dirty="0"/>
              <a:t>When challenged on this, they responded that is what the Way Forward from Gold Coast said. </a:t>
            </a:r>
          </a:p>
          <a:p>
            <a:r>
              <a:rPr lang="en-US" dirty="0"/>
              <a:t>This ppt will attempt to clear up any misperception on what the intent from Plenary was.</a:t>
            </a:r>
          </a:p>
        </p:txBody>
      </p:sp>
    </p:spTree>
    <p:extLst>
      <p:ext uri="{BB962C8B-B14F-4D97-AF65-F5344CB8AC3E}">
        <p14:creationId xmlns:p14="http://schemas.microsoft.com/office/powerpoint/2010/main" val="415383171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CCB0CB-56EE-449D-A821-F98E73F018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From the agreed Way Forward in RP-182034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41510A9-B70C-4F50-A38A-51C72C67BDB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/>
              <a:t>The following conditions should be used when improving the RAN4 </a:t>
            </a:r>
            <a:r>
              <a:rPr lang="fi-FI" dirty="0"/>
              <a:t>Inter-band EN-DC Configured Output Power requirements:</a:t>
            </a:r>
            <a:endParaRPr lang="en-US" dirty="0"/>
          </a:p>
          <a:p>
            <a:pPr lvl="1"/>
            <a:r>
              <a:rPr lang="en-US" dirty="0">
                <a:highlight>
                  <a:srgbClr val="FFFF00"/>
                </a:highlight>
              </a:rPr>
              <a:t>UE is allowed to drop NR only if the power scaling applied to NR means that the difference between scaled and unscaled NR UL power is more than </a:t>
            </a:r>
            <a:r>
              <a:rPr lang="en-US" dirty="0" err="1">
                <a:highlight>
                  <a:srgbClr val="FFFF00"/>
                </a:highlight>
              </a:rPr>
              <a:t>XdB</a:t>
            </a:r>
            <a:r>
              <a:rPr lang="en-US" dirty="0">
                <a:highlight>
                  <a:srgbClr val="FFFF00"/>
                </a:highlight>
              </a:rPr>
              <a:t>. In other cases the UE does power scaling of NR UL.</a:t>
            </a:r>
          </a:p>
          <a:p>
            <a:pPr lvl="2"/>
            <a:r>
              <a:rPr lang="fi-FI" dirty="0"/>
              <a:t>X dB is RRC configured parameter with 4 fixed values and X is [0, 2, 4 or 6] dB. The UE has to be able to support all these 4 configurable X values.</a:t>
            </a:r>
          </a:p>
          <a:p>
            <a:pPr lvl="2"/>
            <a:r>
              <a:rPr lang="fi-FI" dirty="0">
                <a:highlight>
                  <a:srgbClr val="FFFF00"/>
                </a:highlight>
              </a:rPr>
              <a:t>T</a:t>
            </a:r>
            <a:r>
              <a:rPr lang="en-US" dirty="0">
                <a:highlight>
                  <a:srgbClr val="FFFF00"/>
                </a:highlight>
              </a:rPr>
              <a:t>his </a:t>
            </a:r>
            <a:r>
              <a:rPr lang="en-US" u="sng" dirty="0">
                <a:highlight>
                  <a:srgbClr val="FFFF00"/>
                </a:highlight>
              </a:rPr>
              <a:t>threshold</a:t>
            </a:r>
            <a:r>
              <a:rPr lang="en-US" dirty="0">
                <a:highlight>
                  <a:srgbClr val="FFFF00"/>
                </a:highlight>
              </a:rPr>
              <a:t> X dB </a:t>
            </a:r>
            <a:r>
              <a:rPr lang="en-US" dirty="0"/>
              <a:t>does not limit the UE performance but only defines the UE minimum performance (i.e. UE can perform better than the minimum performance)</a:t>
            </a:r>
          </a:p>
          <a:p>
            <a:r>
              <a:rPr lang="fi-FI" dirty="0"/>
              <a:t>Handling of partial overlap needs to be addressed (including possibility to leave this up to the UE implementation)</a:t>
            </a:r>
          </a:p>
          <a:p>
            <a:r>
              <a:rPr lang="fi-FI" dirty="0"/>
              <a:t>Handling of multiple NR UL carriers needs to be addressed (including possibility to leave this up to the UE implementation)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907117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C825C6-C449-4FFF-B6E3-E46EEE172E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From 15 operators in RP-182120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D18C413-B067-41C6-8A2C-56CD8B914B0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>
              <a:buNone/>
            </a:pPr>
            <a:r>
              <a:rPr lang="fi-FI" dirty="0">
                <a:solidFill>
                  <a:prstClr val="black"/>
                </a:solidFill>
              </a:rPr>
              <a:t>RAN Plenary to send an LS to RAN4 instructing RAN4 to use R4-1811484 as starting point </a:t>
            </a:r>
            <a:r>
              <a:rPr lang="fi-FI" dirty="0">
                <a:solidFill>
                  <a:prstClr val="black"/>
                </a:solidFill>
                <a:highlight>
                  <a:srgbClr val="FFFF00"/>
                </a:highlight>
              </a:rPr>
              <a:t>and find a testable way to ensure that NR is not dropped completely unless NR power would have to be scaled down by more than X dB in order to meet the maximum transmit power limits.</a:t>
            </a:r>
            <a:r>
              <a:rPr lang="fi-FI" dirty="0">
                <a:solidFill>
                  <a:prstClr val="black"/>
                </a:solidFill>
              </a:rPr>
              <a:t> X is a parameter to be chosen by the operator and configured for their network. RAN1 to be cc-ed on the LS to RAN4.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674106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894722-BA97-4860-88E4-EC0ACA3B26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Comments on NR power scaling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142D12F-802E-4A01-8F38-AA6BE7EC027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/>
              <a:t>X dB is the threshold between when NR power scaling must be applied and when NR dropping is allowed, it is not a scaling step size. </a:t>
            </a:r>
          </a:p>
          <a:p>
            <a:r>
              <a:rPr lang="en-US" dirty="0"/>
              <a:t>They Way Forward does not say that when there is not enough power for both LTE and NR, NR power may automatically be reduced by X dB</a:t>
            </a:r>
          </a:p>
          <a:p>
            <a:r>
              <a:rPr lang="en-US" dirty="0"/>
              <a:t>RAN4 may decide on the granularity of scaling, but it should not automatically be assumed to be X dB, especially if X dB only has values of 0 or 6 </a:t>
            </a:r>
            <a:r>
              <a:rPr lang="en-US" dirty="0" err="1"/>
              <a:t>dB.</a:t>
            </a:r>
            <a:endParaRPr lang="en-US" dirty="0"/>
          </a:p>
          <a:p>
            <a:r>
              <a:rPr lang="en-US" dirty="0"/>
              <a:t>The idea was that if there is nearly enough power for NR, NR should be transmitted at a slightly lower than optimal power level. </a:t>
            </a:r>
          </a:p>
          <a:p>
            <a:r>
              <a:rPr lang="en-US" dirty="0"/>
              <a:t>If NR would only have to be lowered by 0.1 dB to keep emissions below   P</a:t>
            </a:r>
            <a:r>
              <a:rPr lang="en-US" baseline="-25000" dirty="0"/>
              <a:t>EN-</a:t>
            </a:r>
            <a:r>
              <a:rPr lang="en-US" baseline="-25000" dirty="0" err="1"/>
              <a:t>DC_Total</a:t>
            </a:r>
            <a:r>
              <a:rPr lang="en-US" dirty="0"/>
              <a:t>, NR power should not be scaled down by 6 </a:t>
            </a:r>
            <a:r>
              <a:rPr lang="en-US" dirty="0" err="1"/>
              <a:t>dB.</a:t>
            </a:r>
            <a:r>
              <a:rPr lang="en-US" dirty="0"/>
              <a:t> A 6 dB reduction or NR power  would be almost as bad as dropping, so there would be no point of scaling. </a:t>
            </a:r>
          </a:p>
        </p:txBody>
      </p:sp>
    </p:spTree>
    <p:extLst>
      <p:ext uri="{BB962C8B-B14F-4D97-AF65-F5344CB8AC3E}">
        <p14:creationId xmlns:p14="http://schemas.microsoft.com/office/powerpoint/2010/main" val="36583505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171</TotalTime>
  <Words>515</Words>
  <Application>Microsoft Office PowerPoint</Application>
  <PresentationFormat>Widescreen</PresentationFormat>
  <Paragraphs>23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Arial</vt:lpstr>
      <vt:lpstr>Calibri</vt:lpstr>
      <vt:lpstr>Calibri Light</vt:lpstr>
      <vt:lpstr>Times New Roman</vt:lpstr>
      <vt:lpstr>Office Theme</vt:lpstr>
      <vt:lpstr>NR Power Scaling</vt:lpstr>
      <vt:lpstr>Comment from offline session in </vt:lpstr>
      <vt:lpstr>From the agreed Way Forward in RP-182034</vt:lpstr>
      <vt:lpstr>From 15 operators in RP-182120</vt:lpstr>
      <vt:lpstr>Comments on NR power scaling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Sprint</dc:creator>
  <cp:lastModifiedBy>Sprint</cp:lastModifiedBy>
  <cp:revision>11</cp:revision>
  <dcterms:created xsi:type="dcterms:W3CDTF">2018-11-02T12:35:52Z</dcterms:created>
  <dcterms:modified xsi:type="dcterms:W3CDTF">2018-11-02T20:35:40Z</dcterms:modified>
</cp:coreProperties>
</file>