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308" r:id="rId3"/>
    <p:sldId id="30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108" d="100"/>
          <a:sy n="108" d="100"/>
        </p:scale>
        <p:origin x="188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11/2/2018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Updated simulation assumptions for Rel-15 NB-IoT WUS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#89		                                           R4-1815446</a:t>
            </a:r>
          </a:p>
          <a:p>
            <a:pPr>
              <a:buNone/>
            </a:pPr>
            <a:r>
              <a:rPr lang="en-US" altLang="zh-CN" sz="2000" b="1" dirty="0"/>
              <a:t>Spokane, US, 12 – 16 November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6.4.4.1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DD52-BA6F-4F25-8B16-FC894719C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NB-IoT (1/2)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4C367F-330E-4FC6-A097-CD70631E4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652423"/>
              </p:ext>
            </p:extLst>
          </p:nvPr>
        </p:nvGraphicFramePr>
        <p:xfrm>
          <a:off x="1524000" y="1628800"/>
          <a:ext cx="6096000" cy="4955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89878181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147407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029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 TX antenna configuration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Tx, 2 Tx with transmit diversity, Note: Tx diversity scheme will depend on RAN1 agreements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53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 Rx 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Rx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958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WUS </a:t>
                      </a:r>
                      <a:r>
                        <a:rPr lang="en-US" dirty="0"/>
                        <a:t>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180 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88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Channel model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 1Hz, ETU 1 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999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 dB, -15 dB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76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False alarm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755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Detection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159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Combining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1: No combining;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2: Coherent combining of 2 consecutive WUS subframes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5373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870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3527A-C152-4E13-8DB3-760A7B28C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NB-IoT (2/2)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EC0265B-1C91-421F-A44D-EF5D939DE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376119"/>
              </p:ext>
            </p:extLst>
          </p:nvPr>
        </p:nvGraphicFramePr>
        <p:xfrm>
          <a:off x="1403648" y="1844824"/>
          <a:ext cx="60960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69581847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27547121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51389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DRX cycle 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Frequency drift [Hz]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Timing drift [us]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399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57.6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4.0960e-08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29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115.2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1.6384e-07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938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5.12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230.4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6.5536e-07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952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460.8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2.6214e-06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98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385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37403</TotalTime>
  <Words>137</Words>
  <Application>Microsoft Office PowerPoint</Application>
  <PresentationFormat>On-screen Show (4:3)</PresentationFormat>
  <Paragraphs>42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宋体</vt:lpstr>
      <vt:lpstr>Arial</vt:lpstr>
      <vt:lpstr>Calibri</vt:lpstr>
      <vt:lpstr>Office 主题</vt:lpstr>
      <vt:lpstr>Updated simulation assumptions for Rel-15 NB-IoT WUS</vt:lpstr>
      <vt:lpstr>WUS simulation assumptions for Rel-15 NB-IoT (1/2)</vt:lpstr>
      <vt:lpstr>WUS simulation assumptions for Rel-15 NB-IoT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728</cp:revision>
  <dcterms:created xsi:type="dcterms:W3CDTF">2014-03-20T14:32:54Z</dcterms:created>
  <dcterms:modified xsi:type="dcterms:W3CDTF">2018-11-02T18:53:38Z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