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57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3" autoAdjust="0"/>
    <p:restoredTop sz="94660"/>
  </p:normalViewPr>
  <p:slideViewPr>
    <p:cSldViewPr>
      <p:cViewPr varScale="1">
        <p:scale>
          <a:sx n="62" d="100"/>
          <a:sy n="62" d="100"/>
        </p:scale>
        <p:origin x="8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720" cy="4572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B1FCEF-3717-4EF1-B2BC-A91C39A6158B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C14C3-C2D8-425E-9B5C-81CC419D8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68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093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58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657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194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5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51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267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261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39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14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58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22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91CD0-B102-4FA3-ACCB-73C0D3DE55B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5F44F-94A8-4C15-8EEE-174E9C80A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5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209800" y="2435226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4400" dirty="0"/>
              <a:t>Way Forward </a:t>
            </a:r>
            <a:r>
              <a:rPr lang="en-US" altLang="zh-CN" sz="4400" dirty="0" smtClean="0"/>
              <a:t>on guidelines </a:t>
            </a:r>
            <a:r>
              <a:rPr lang="en-US" altLang="zh-CN" sz="4400" dirty="0"/>
              <a:t>for NR BS conformance test synchronization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2438400" y="4267200"/>
            <a:ext cx="7467600" cy="1981200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Huawei, [Nokia], [Ericsson]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524000" y="79267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TSG-RAN WG4 Meeting #88-bis					     </a:t>
            </a:r>
            <a:r>
              <a:rPr lang="en-US" altLang="ko-KR" sz="1800" b="1" dirty="0" smtClean="0"/>
              <a:t>R1-1814259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Chengdu, China, 8 – 12 October 2018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905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7.9.2.3</a:t>
            </a:r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5000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initial access SS block is highly configurable</a:t>
            </a:r>
          </a:p>
          <a:p>
            <a:pPr lvl="1"/>
            <a:r>
              <a:rPr lang="en-US" dirty="0"/>
              <a:t>Among the parameters are the location, number of bursts, PBCH content, numerology, bandwidth</a:t>
            </a:r>
          </a:p>
          <a:p>
            <a:r>
              <a:rPr lang="en-US" dirty="0"/>
              <a:t>The question is whether the SS </a:t>
            </a:r>
            <a:r>
              <a:rPr lang="en-US" dirty="0" smtClean="0"/>
              <a:t>block need to be present </a:t>
            </a:r>
            <a:r>
              <a:rPr lang="en-US" dirty="0"/>
              <a:t>in the test </a:t>
            </a:r>
            <a:r>
              <a:rPr lang="en-US" dirty="0" smtClean="0"/>
              <a:t>model</a:t>
            </a:r>
            <a:endParaRPr lang="en-US" dirty="0"/>
          </a:p>
          <a:p>
            <a:pPr lvl="1"/>
            <a:r>
              <a:rPr lang="en-US" dirty="0"/>
              <a:t>Based on test equipment vendors’ feedback, SS block is only needed to facilitate synchronization for proprietary field testing, but not for 3GPP conformance (lab) testing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148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After </a:t>
            </a:r>
            <a:r>
              <a:rPr lang="en-US" dirty="0"/>
              <a:t>discussing the possible pros and cons, it is agreed not to include SSB in TM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392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119</Words>
  <Application>Microsoft Office PowerPoint</Application>
  <PresentationFormat>Widescreen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Calibri Light</vt:lpstr>
      <vt:lpstr>Office Theme</vt:lpstr>
      <vt:lpstr>Way Forward on guidelines for NR BS conformance test synchronization</vt:lpstr>
      <vt:lpstr>Background</vt:lpstr>
      <vt:lpstr>WF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31</cp:revision>
  <dcterms:created xsi:type="dcterms:W3CDTF">2018-10-12T00:48:18Z</dcterms:created>
  <dcterms:modified xsi:type="dcterms:W3CDTF">2018-10-12T04:32:06Z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1539154347</vt:lpwstr>
  </property>
</Properties>
</file>