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26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UE RF for </a:t>
            </a:r>
            <a:r>
              <a:rPr lang="en-US" sz="4800" dirty="0" err="1"/>
              <a:t>subPRB</a:t>
            </a:r>
            <a:r>
              <a:rPr lang="en-US" sz="4800" dirty="0"/>
              <a:t> R15 feature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Ericsson</a:t>
            </a:r>
            <a:r>
              <a:rPr lang="en-US"/>
              <a:t>, Qualcomm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#88bis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Chengdu, China, 8 Oct – 12 Oct 2018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75983" y="104198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ea typeface="Arial Unicode MS" pitchFamily="50" charset="-127"/>
              </a:rPr>
              <a:t>R4-1813809</a:t>
            </a:r>
            <a:endParaRPr lang="en-US" sz="2400" dirty="0">
              <a:ea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B3DED-CD39-4EA3-B634-1C0E29742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F9028-C9CA-4AB6-9D8A-B430983B2F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Companies are encouraged to provide all A-MPR result for remaining NS value for CAT-M1 and CAT-M2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A-MPR table need further clarify the carrier center frequency range where the A-MPR value apply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Use the Wideband/Narrowband index to indicate the UE LO frequency for CAT-M2 device; if use Narrowband index, it means the uplink transmission bandwidth start at the NB index.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423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3229</TotalTime>
  <Words>82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Wingdings</vt:lpstr>
      <vt:lpstr>Office Theme</vt:lpstr>
      <vt:lpstr>WF on UE RF for subPRB R15 feature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Chunhui Zhang</cp:lastModifiedBy>
  <cp:revision>175</cp:revision>
  <dcterms:created xsi:type="dcterms:W3CDTF">2017-02-13T09:47:42Z</dcterms:created>
  <dcterms:modified xsi:type="dcterms:W3CDTF">2018-10-10T08:16:23Z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1487231968</vt:lpwstr>
  </property>
</Properties>
</file>