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67" r:id="rId3"/>
    <p:sldId id="272" r:id="rId4"/>
    <p:sldId id="268" r:id="rId5"/>
    <p:sldId id="269" r:id="rId6"/>
    <p:sldId id="270" r:id="rId7"/>
    <p:sldId id="271" r:id="rId8"/>
    <p:sldId id="274" r:id="rId9"/>
    <p:sldId id="273" r:id="rId10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4" d="100"/>
          <a:sy n="84" d="100"/>
        </p:scale>
        <p:origin x="1430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6874F-3006-46C6-B2B6-F74DCA5FC970}" type="datetimeFigureOut">
              <a:rPr lang="sv-SE" smtClean="0"/>
              <a:pPr/>
              <a:t>2018-10-10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B3D43-ADD5-4B43-A839-9786DF9C72D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5616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EF5FA2CB-1826-4DD8-B639-98E6C445C497}" type="slidenum">
              <a:rPr lang="zh-CN" altLang="en-US">
                <a:latin typeface="Calibri" pitchFamily="34" charset="0"/>
              </a:rPr>
              <a:pPr/>
              <a:t>1</a:t>
            </a:fld>
            <a:endParaRPr lang="en-US" altLang="zh-CN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047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D0A37-D2B6-43F9-867D-711785C97D95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591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C44B8-2AD2-4B39-A6BF-F2D0AF9C8363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498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E849D-8128-488C-8EB6-4DFCED82FB83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7555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DF66-1496-4BF6-873F-D635345A0704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08943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724DA-94CD-4052-A81B-D8824A147C4C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5049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4577-74D7-4BCA-B549-608761DC8AFA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4363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3CC54-7E3E-488F-B365-A809112459A8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695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42664-E0A6-4DAF-8989-6D868A06AD41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8758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CE887-8AA4-4AC5-AED6-E8D51413F96F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4148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36472-FAD4-4334-95DD-B543B1795591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4697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B76A-A55B-4F8F-BA3F-DC23BF37E301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642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A750-8BA4-4750-94AD-E0FB14C3C07B}" type="datetime1">
              <a:rPr lang="sv-SE" smtClean="0"/>
              <a:pPr/>
              <a:t>2018-10-10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A998-4A88-4C30-A8E4-CFBCB0DF662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849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WF: Summary of proposals for TDL channel models</a:t>
            </a:r>
            <a:endParaRPr lang="en-US" altLang="zh-CN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Huawei, HiSilicon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TSG-RAN WG4 Meeting #88-bis</a:t>
            </a:r>
            <a:r>
              <a:rPr lang="en-US" altLang="ko-KR" sz="1800" b="1" dirty="0" smtClean="0"/>
              <a:t>					     </a:t>
            </a:r>
            <a:r>
              <a:rPr lang="en-US" altLang="ko-KR" sz="1800" b="1" dirty="0" smtClean="0"/>
              <a:t>R1-1813734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Chengdu, China, 8 – 12 October 2018</a:t>
            </a:r>
            <a:endParaRPr lang="en-US" altLang="ko-KR" sz="1800" b="1" dirty="0" smtClean="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248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 dirty="0" smtClean="0"/>
              <a:t>: 7.13.1.5</a:t>
            </a:r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8854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 altLang="zh-CN" dirty="0"/>
              <a:t>Huawei contribution </a:t>
            </a:r>
            <a:r>
              <a:rPr lang="sv-SE" altLang="zh-CN" dirty="0" smtClean="0"/>
              <a:t>R4-1812326 ”</a:t>
            </a:r>
            <a:r>
              <a:rPr lang="en-US" altLang="zh-CN" dirty="0" smtClean="0"/>
              <a:t>Simplification </a:t>
            </a:r>
            <a:r>
              <a:rPr lang="en-US" altLang="zh-CN" dirty="0"/>
              <a:t>of FR1 TDL channel models</a:t>
            </a:r>
            <a:r>
              <a:rPr lang="sv-SE" altLang="zh-CN" dirty="0" smtClean="0"/>
              <a:t>”</a:t>
            </a:r>
          </a:p>
          <a:p>
            <a:r>
              <a:rPr lang="sv-SE" altLang="zh-CN" dirty="0" smtClean="0"/>
              <a:t>Intel </a:t>
            </a:r>
            <a:r>
              <a:rPr lang="sv-SE" altLang="zh-CN" dirty="0"/>
              <a:t>contribution </a:t>
            </a:r>
            <a:r>
              <a:rPr lang="sv-SE" altLang="zh-CN" dirty="0" smtClean="0"/>
              <a:t>R4-1812177 ”</a:t>
            </a:r>
            <a:r>
              <a:rPr lang="en-US" altLang="zh-CN" dirty="0" smtClean="0"/>
              <a:t>Discussion </a:t>
            </a:r>
            <a:r>
              <a:rPr lang="en-US" altLang="zh-CN" dirty="0"/>
              <a:t>on simplified TDL channel models</a:t>
            </a:r>
            <a:r>
              <a:rPr lang="sv-SE" altLang="zh-CN" dirty="0" smtClean="0"/>
              <a:t>”</a:t>
            </a:r>
          </a:p>
          <a:p>
            <a:r>
              <a:rPr lang="sv-SE" altLang="zh-CN" dirty="0" smtClean="0"/>
              <a:t>Keysight </a:t>
            </a:r>
            <a:r>
              <a:rPr lang="sv-SE" altLang="zh-CN" dirty="0"/>
              <a:t>contribution </a:t>
            </a:r>
            <a:r>
              <a:rPr lang="sv-SE" altLang="zh-CN" dirty="0" smtClean="0"/>
              <a:t>R4-1813572 ”</a:t>
            </a:r>
            <a:r>
              <a:rPr lang="en-US" altLang="zh-CN" dirty="0" smtClean="0"/>
              <a:t>Impact </a:t>
            </a:r>
            <a:r>
              <a:rPr lang="en-US" altLang="zh-CN" dirty="0"/>
              <a:t>of tap reduction on TDL models</a:t>
            </a:r>
            <a:r>
              <a:rPr lang="sv-SE" altLang="zh-CN" dirty="0" smtClean="0"/>
              <a:t>”</a:t>
            </a:r>
          </a:p>
          <a:p>
            <a:r>
              <a:rPr lang="sv-SE" altLang="zh-CN" dirty="0"/>
              <a:t>Ericsson contribution R4-1812853 </a:t>
            </a:r>
            <a:r>
              <a:rPr lang="sv-SE" altLang="zh-CN" dirty="0" smtClean="0"/>
              <a:t>”Simplified </a:t>
            </a:r>
            <a:r>
              <a:rPr lang="sv-SE" altLang="zh-CN" dirty="0"/>
              <a:t>propagation channel models for FR1 UE demodulation requirements”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95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Right Triangle 59"/>
          <p:cNvSpPr/>
          <p:nvPr/>
        </p:nvSpPr>
        <p:spPr>
          <a:xfrm>
            <a:off x="6557748" y="5392446"/>
            <a:ext cx="1800200" cy="1368152"/>
          </a:xfrm>
          <a:prstGeom prst="rtTriangle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altLang="zh-CN" dirty="0" smtClean="0"/>
              <a:t>Power cutting vs decimation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altLang="zh-CN" dirty="0" smtClean="0"/>
              <a:t>Original</a:t>
            </a:r>
          </a:p>
          <a:p>
            <a:endParaRPr lang="sv-SE" altLang="zh-CN" dirty="0"/>
          </a:p>
          <a:p>
            <a:endParaRPr lang="sv-SE" altLang="zh-CN" dirty="0" smtClean="0"/>
          </a:p>
          <a:p>
            <a:endParaRPr lang="sv-SE" altLang="zh-CN" dirty="0"/>
          </a:p>
          <a:p>
            <a:r>
              <a:rPr lang="sv-SE" altLang="zh-CN" dirty="0" smtClean="0"/>
              <a:t>Power cut</a:t>
            </a:r>
          </a:p>
          <a:p>
            <a:endParaRPr lang="sv-SE" altLang="zh-CN" dirty="0"/>
          </a:p>
          <a:p>
            <a:endParaRPr lang="sv-SE" altLang="zh-CN" dirty="0" smtClean="0"/>
          </a:p>
          <a:p>
            <a:r>
              <a:rPr lang="sv-SE" altLang="zh-CN" dirty="0" smtClean="0"/>
              <a:t>Final</a:t>
            </a:r>
            <a:endParaRPr lang="sv-SE" altLang="zh-CN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sv-SE" altLang="zh-CN" dirty="0" smtClean="0"/>
              <a:t>Original </a:t>
            </a:r>
          </a:p>
          <a:p>
            <a:endParaRPr lang="sv-SE" altLang="zh-CN" dirty="0"/>
          </a:p>
          <a:p>
            <a:endParaRPr lang="sv-SE" altLang="zh-CN" dirty="0" smtClean="0"/>
          </a:p>
          <a:p>
            <a:endParaRPr lang="sv-SE" altLang="zh-CN" dirty="0"/>
          </a:p>
          <a:p>
            <a:r>
              <a:rPr lang="sv-SE" altLang="zh-CN" dirty="0" smtClean="0"/>
              <a:t>Sparse</a:t>
            </a:r>
          </a:p>
          <a:p>
            <a:endParaRPr lang="sv-SE" altLang="zh-CN" dirty="0"/>
          </a:p>
          <a:p>
            <a:endParaRPr lang="sv-SE" altLang="zh-CN" dirty="0" smtClean="0"/>
          </a:p>
          <a:p>
            <a:r>
              <a:rPr lang="sv-SE" altLang="zh-CN" dirty="0" smtClean="0"/>
              <a:t>Final	</a:t>
            </a:r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3</a:t>
            </a:fld>
            <a:endParaRPr lang="sv-SE"/>
          </a:p>
        </p:txBody>
      </p:sp>
      <p:sp>
        <p:nvSpPr>
          <p:cNvPr id="6" name="Right Triangle 5"/>
          <p:cNvSpPr/>
          <p:nvPr/>
        </p:nvSpPr>
        <p:spPr>
          <a:xfrm>
            <a:off x="2685344" y="1604776"/>
            <a:ext cx="1800200" cy="13681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ight Triangle 6"/>
          <p:cNvSpPr/>
          <p:nvPr/>
        </p:nvSpPr>
        <p:spPr>
          <a:xfrm>
            <a:off x="2724184" y="3846021"/>
            <a:ext cx="1800200" cy="1368152"/>
          </a:xfrm>
          <a:prstGeom prst="rtTriangle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Right Triangle 9"/>
          <p:cNvSpPr/>
          <p:nvPr/>
        </p:nvSpPr>
        <p:spPr>
          <a:xfrm>
            <a:off x="2724184" y="3846021"/>
            <a:ext cx="695688" cy="519083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lowchart: Process 10"/>
          <p:cNvSpPr/>
          <p:nvPr/>
        </p:nvSpPr>
        <p:spPr>
          <a:xfrm>
            <a:off x="2724184" y="4365104"/>
            <a:ext cx="695688" cy="849069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ight Triangle 13"/>
          <p:cNvSpPr/>
          <p:nvPr/>
        </p:nvSpPr>
        <p:spPr>
          <a:xfrm>
            <a:off x="6570352" y="1600200"/>
            <a:ext cx="1800200" cy="136815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ight Triangle 14"/>
          <p:cNvSpPr/>
          <p:nvPr/>
        </p:nvSpPr>
        <p:spPr>
          <a:xfrm>
            <a:off x="6570352" y="3850461"/>
            <a:ext cx="1800200" cy="1368152"/>
          </a:xfrm>
          <a:prstGeom prst="rtTriangle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Straight Connector 16"/>
          <p:cNvCxnSpPr>
            <a:stCxn id="15" idx="0"/>
            <a:endCxn id="15" idx="2"/>
          </p:cNvCxnSpPr>
          <p:nvPr/>
        </p:nvCxnSpPr>
        <p:spPr>
          <a:xfrm>
            <a:off x="6570352" y="3850461"/>
            <a:ext cx="0" cy="13681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81388" y="4010144"/>
            <a:ext cx="0" cy="12091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979632" y="4149080"/>
            <a:ext cx="0" cy="10664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164288" y="4293096"/>
            <a:ext cx="0" cy="9210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347292" y="4437112"/>
            <a:ext cx="0" cy="7770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7524328" y="4581128"/>
            <a:ext cx="0" cy="6330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7709872" y="4714984"/>
            <a:ext cx="0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7884368" y="4851276"/>
            <a:ext cx="0" cy="362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8057212" y="4974632"/>
            <a:ext cx="0" cy="2446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8226628" y="5118062"/>
            <a:ext cx="0" cy="10119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6570352" y="5405893"/>
            <a:ext cx="0" cy="13681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6781388" y="5565576"/>
            <a:ext cx="0" cy="120910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979632" y="5704512"/>
            <a:ext cx="0" cy="10664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7164288" y="5848528"/>
            <a:ext cx="0" cy="9210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347292" y="5992544"/>
            <a:ext cx="0" cy="7770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524328" y="6136560"/>
            <a:ext cx="0" cy="6330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709872" y="6270416"/>
            <a:ext cx="0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884368" y="6406708"/>
            <a:ext cx="0" cy="36289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8057212" y="6530064"/>
            <a:ext cx="0" cy="24461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8226628" y="6673494"/>
            <a:ext cx="0" cy="10119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ight Triangle 33"/>
          <p:cNvSpPr/>
          <p:nvPr/>
        </p:nvSpPr>
        <p:spPr>
          <a:xfrm>
            <a:off x="2712752" y="5378999"/>
            <a:ext cx="1800200" cy="1368152"/>
          </a:xfrm>
          <a:prstGeom prst="rtTriangle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2724184" y="5378999"/>
            <a:ext cx="0" cy="136815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843808" y="5445224"/>
            <a:ext cx="0" cy="130192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987824" y="5517232"/>
            <a:ext cx="0" cy="122991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3112886" y="5565576"/>
            <a:ext cx="12604" cy="11815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266462" y="5630921"/>
            <a:ext cx="0" cy="111743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3414792" y="5717959"/>
            <a:ext cx="0" cy="104263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3554964" y="5805264"/>
            <a:ext cx="8924" cy="9469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699820" y="5848528"/>
            <a:ext cx="8084" cy="9014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3828501" y="5891994"/>
            <a:ext cx="6464" cy="85766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31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TDL-A</a:t>
            </a:r>
            <a:endParaRPr lang="zh-CN" altLang="en-US" dirty="0"/>
          </a:p>
        </p:txBody>
      </p:sp>
      <p:pic>
        <p:nvPicPr>
          <p:cNvPr id="1026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781" y="1754864"/>
            <a:ext cx="2428980" cy="190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131" y="1724104"/>
            <a:ext cx="3661280" cy="200396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398878" y="3658660"/>
            <a:ext cx="71417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Huawei</a:t>
            </a:r>
            <a:endParaRPr lang="zh-CN" alt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5628043" y="3699395"/>
            <a:ext cx="5002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Intel</a:t>
            </a:r>
            <a:endParaRPr lang="zh-CN" altLang="en-US" sz="1350" dirty="0"/>
          </a:p>
        </p:txBody>
      </p:sp>
      <p:pic>
        <p:nvPicPr>
          <p:cNvPr id="1027" name="Picture 3" descr="TDL-A_FCF_grid_1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05064"/>
            <a:ext cx="2557097" cy="195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371155" y="5956533"/>
            <a:ext cx="7703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Keysight</a:t>
            </a:r>
            <a:endParaRPr lang="zh-CN" altLang="en-US" sz="1350" dirty="0"/>
          </a:p>
        </p:txBody>
      </p:sp>
      <p:pic>
        <p:nvPicPr>
          <p:cNvPr id="10" name="Picture 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91"/>
          <a:stretch/>
        </p:blipFill>
        <p:spPr bwMode="auto">
          <a:xfrm>
            <a:off x="4123816" y="4139762"/>
            <a:ext cx="3721631" cy="175591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5628044" y="5901891"/>
            <a:ext cx="7617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Ericsson</a:t>
            </a:r>
            <a:endParaRPr lang="zh-CN" altLang="en-US" sz="1350" dirty="0"/>
          </a:p>
        </p:txBody>
      </p:sp>
    </p:spTree>
    <p:extLst>
      <p:ext uri="{BB962C8B-B14F-4D97-AF65-F5344CB8AC3E}">
        <p14:creationId xmlns:p14="http://schemas.microsoft.com/office/powerpoint/2010/main" val="29175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TDL-B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10127" y="3711094"/>
            <a:ext cx="71417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Huawei</a:t>
            </a:r>
            <a:endParaRPr lang="zh-CN" alt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6037391" y="3755152"/>
            <a:ext cx="5002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Intel</a:t>
            </a:r>
            <a:endParaRPr lang="zh-CN" altLang="en-US" sz="1350" dirty="0"/>
          </a:p>
        </p:txBody>
      </p:sp>
      <p:sp>
        <p:nvSpPr>
          <p:cNvPr id="9" name="TextBox 8"/>
          <p:cNvSpPr txBox="1"/>
          <p:nvPr/>
        </p:nvSpPr>
        <p:spPr>
          <a:xfrm>
            <a:off x="5925591" y="6098627"/>
            <a:ext cx="7617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Ericsson</a:t>
            </a:r>
            <a:endParaRPr lang="zh-CN" altLang="en-US" sz="1350" dirty="0"/>
          </a:p>
        </p:txBody>
      </p:sp>
      <p:pic>
        <p:nvPicPr>
          <p:cNvPr id="2050" name="图片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285" y="1557969"/>
            <a:ext cx="2543855" cy="205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656" y="1543568"/>
            <a:ext cx="3757673" cy="21832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1" name="Picture 3" descr="TDL-B_FCF_grid_1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005064"/>
            <a:ext cx="2903256" cy="217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20"/>
          <a:stretch/>
        </p:blipFill>
        <p:spPr bwMode="auto">
          <a:xfrm>
            <a:off x="4522929" y="4083576"/>
            <a:ext cx="3409855" cy="19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2803738" y="6156392"/>
            <a:ext cx="7703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Keysight</a:t>
            </a:r>
            <a:endParaRPr lang="zh-CN" altLang="en-US" sz="1350" dirty="0"/>
          </a:p>
        </p:txBody>
      </p:sp>
    </p:spTree>
    <p:extLst>
      <p:ext uri="{BB962C8B-B14F-4D97-AF65-F5344CB8AC3E}">
        <p14:creationId xmlns:p14="http://schemas.microsoft.com/office/powerpoint/2010/main" val="31971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TDL-C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66591" y="3672800"/>
            <a:ext cx="71417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Huawei</a:t>
            </a:r>
            <a:endParaRPr lang="zh-CN" altLang="en-US" sz="1350" dirty="0"/>
          </a:p>
        </p:txBody>
      </p:sp>
      <p:sp>
        <p:nvSpPr>
          <p:cNvPr id="7" name="TextBox 6"/>
          <p:cNvSpPr txBox="1"/>
          <p:nvPr/>
        </p:nvSpPr>
        <p:spPr>
          <a:xfrm>
            <a:off x="5912841" y="3832923"/>
            <a:ext cx="50020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Intel</a:t>
            </a:r>
            <a:endParaRPr lang="zh-CN" altLang="en-US" sz="1350" dirty="0"/>
          </a:p>
        </p:txBody>
      </p:sp>
      <p:sp>
        <p:nvSpPr>
          <p:cNvPr id="9" name="TextBox 8"/>
          <p:cNvSpPr txBox="1"/>
          <p:nvPr/>
        </p:nvSpPr>
        <p:spPr>
          <a:xfrm>
            <a:off x="2712589" y="6287529"/>
            <a:ext cx="7703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Keysight</a:t>
            </a:r>
            <a:endParaRPr lang="zh-CN" altLang="en-US" sz="1350" dirty="0"/>
          </a:p>
        </p:txBody>
      </p:sp>
      <p:pic>
        <p:nvPicPr>
          <p:cNvPr id="3074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937" y="1702575"/>
            <a:ext cx="2518291" cy="19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661" y="1448486"/>
            <a:ext cx="3836825" cy="2398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TDL-C_FCF_grid_1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724" y="4225508"/>
            <a:ext cx="2842718" cy="2125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4"/>
          <a:stretch/>
        </p:blipFill>
        <p:spPr bwMode="auto">
          <a:xfrm>
            <a:off x="4590966" y="4312754"/>
            <a:ext cx="3248130" cy="2053079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5652456" y="6281785"/>
            <a:ext cx="76174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altLang="zh-CN" sz="1350" dirty="0"/>
              <a:t>Ericsson</a:t>
            </a:r>
            <a:endParaRPr lang="zh-CN" altLang="en-US" sz="1350" dirty="0"/>
          </a:p>
        </p:txBody>
      </p:sp>
    </p:spTree>
    <p:extLst>
      <p:ext uri="{BB962C8B-B14F-4D97-AF65-F5344CB8AC3E}">
        <p14:creationId xmlns:p14="http://schemas.microsoft.com/office/powerpoint/2010/main" val="10285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7786" y="260648"/>
            <a:ext cx="7886700" cy="573701"/>
          </a:xfrm>
        </p:spPr>
        <p:txBody>
          <a:bodyPr>
            <a:normAutofit fontScale="90000"/>
          </a:bodyPr>
          <a:lstStyle/>
          <a:p>
            <a:r>
              <a:rPr lang="sv-SE" altLang="zh-CN" dirty="0" smtClean="0"/>
              <a:t>Numerical Comparison</a:t>
            </a:r>
            <a:endParaRPr lang="zh-CN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28650" y="1338181"/>
          <a:ext cx="788670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7340"/>
                <a:gridCol w="1577340"/>
                <a:gridCol w="1577340"/>
                <a:gridCol w="1577340"/>
                <a:gridCol w="1577340"/>
              </a:tblGrid>
              <a:tr h="490619"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Model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Company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Number</a:t>
                      </a:r>
                      <a:r>
                        <a:rPr lang="sv-SE" altLang="zh-CN" sz="1400" baseline="0" dirty="0" smtClean="0"/>
                        <a:t> of Taps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Delay</a:t>
                      </a:r>
                      <a:r>
                        <a:rPr lang="sv-SE" altLang="zh-CN" sz="1400" baseline="0" dirty="0" smtClean="0"/>
                        <a:t> Spread [ns]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Maximum</a:t>
                      </a:r>
                      <a:r>
                        <a:rPr lang="sv-SE" altLang="zh-CN" sz="1400" baseline="0" dirty="0" smtClean="0"/>
                        <a:t> Excess Delay [ns]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rowSpan="5"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TDL-A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Reference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23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30.0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290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Huawei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30.0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225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Intel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7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30.3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150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Keysight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30.0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~140*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Ericsson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29.5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165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rowSpan="5"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TDL-B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Reference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23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100.0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480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Huawei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100.0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440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Intel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99.5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310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Keysight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100.4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100" dirty="0" smtClean="0"/>
                        <a:t>~310/490</a:t>
                      </a:r>
                      <a:r>
                        <a:rPr lang="sv-SE" altLang="zh-CN" sz="1100" baseline="0" dirty="0" smtClean="0"/>
                        <a:t> (method 1/2)*</a:t>
                      </a:r>
                      <a:endParaRPr lang="zh-CN" altLang="en-US" sz="11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Ericsson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99.7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335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rowSpan="5"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TDL-C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Reference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24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300.0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b="1" dirty="0" smtClean="0"/>
                        <a:t>2595</a:t>
                      </a:r>
                      <a:endParaRPr lang="zh-CN" altLang="en-US" sz="1400" b="1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Huawei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300.0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2235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Intel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300.8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1155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Keysight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299.8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~1200*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  <a:tr h="27813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Ericsson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11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300.0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sv-SE" altLang="zh-CN" sz="1400" dirty="0" smtClean="0"/>
                        <a:t>1535</a:t>
                      </a:r>
                      <a:endParaRPr lang="zh-CN" altLang="en-US" sz="14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58000" y="1144100"/>
            <a:ext cx="20379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altLang="zh-CN" sz="900" dirty="0"/>
              <a:t>*Approximate value from the graphics</a:t>
            </a:r>
            <a:endParaRPr lang="zh-CN" altLang="en-US" sz="900" dirty="0"/>
          </a:p>
        </p:txBody>
      </p:sp>
    </p:spTree>
    <p:extLst>
      <p:ext uri="{BB962C8B-B14F-4D97-AF65-F5344CB8AC3E}">
        <p14:creationId xmlns:p14="http://schemas.microsoft.com/office/powerpoint/2010/main" val="160807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zh-CN" dirty="0" smtClean="0"/>
              <a:t>Observation 1: All proposals meet the requirement on maximum number of taps (12)</a:t>
            </a:r>
          </a:p>
          <a:p>
            <a:r>
              <a:rPr lang="sv-SE" altLang="zh-CN" dirty="0" smtClean="0"/>
              <a:t>Observation 2: It is difficult to compare the frequency correlation functions. However, some of them meet &lt;0.6 correlation better than others.</a:t>
            </a:r>
          </a:p>
          <a:p>
            <a:r>
              <a:rPr lang="sv-SE" altLang="zh-CN" dirty="0" smtClean="0"/>
              <a:t>Observation 3: weak tap cutting leads to shorter maximum excess delay.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969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zh-CN" dirty="0" smtClean="0"/>
              <a:t>Proposal: The selection of the TDL model is based on FCF, rms delay spread, and the maximum excess delay.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EA998-4A88-4C30-A8E4-CFBCB0DF6625}" type="slidenum">
              <a:rPr lang="sv-SE" smtClean="0"/>
              <a:pPr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5223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4421</TotalTime>
  <Words>278</Words>
  <Application>Microsoft Office PowerPoint</Application>
  <PresentationFormat>On-screen Show (4:3)</PresentationFormat>
  <Paragraphs>123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맑은 고딕</vt:lpstr>
      <vt:lpstr>宋体</vt:lpstr>
      <vt:lpstr>Arial</vt:lpstr>
      <vt:lpstr>Calibri</vt:lpstr>
      <vt:lpstr>Office Theme</vt:lpstr>
      <vt:lpstr>WF: Summary of proposals for TDL channel models</vt:lpstr>
      <vt:lpstr>References</vt:lpstr>
      <vt:lpstr>Power cutting vs decimation</vt:lpstr>
      <vt:lpstr>TDL-A</vt:lpstr>
      <vt:lpstr>TDL-B</vt:lpstr>
      <vt:lpstr>TDL-C</vt:lpstr>
      <vt:lpstr>Numerical Comparison</vt:lpstr>
      <vt:lpstr>Observations</vt:lpstr>
      <vt:lpstr>Proposal</vt:lpstr>
    </vt:vector>
  </TitlesOfParts>
  <Company>Huawei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R1-167219 (Modeling the Evolution of Line-of-Sight Blockage for V2V Channels)</dc:title>
  <dc:creator>Mate Boban</dc:creator>
  <cp:lastModifiedBy>Huawei</cp:lastModifiedBy>
  <cp:revision>129</cp:revision>
  <dcterms:created xsi:type="dcterms:W3CDTF">2016-08-17T11:44:46Z</dcterms:created>
  <dcterms:modified xsi:type="dcterms:W3CDTF">2018-10-10T02:49:46Z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(3)Wu4/3N9tsGXbmYOEbmicUY4HTG9zADR36w4SVilk9817OfVRUgecTZw8W9VsDxfiBv7+yl+l
7446rAF1uMLCyPryX4AfiPCHxE9IMyJZ4tkGceK1FKm5Jws1hLJGsD2bpReyreHcHTXK0A5C
flMB5u99bFPwdZKQvY3BblCkEwT+Qs355QEr9gN3PbltN/Lv15HTs68QysqEgZZA+ppnG7zc
TWBxky9NT8c2vPKnve</vt:lpwstr>
  </property>
  <property fmtid="{D5CDD505-2E9C-101B-9397-08002B2CF9AE}" pid="4" name="_2015_ms_pID_7253431">
    <vt:lpwstr>4ZUQeFEP1rDGsKlcmZuqCvMWasmCnT9HuiDmXlTrkBxQ9YfTv/VBr/
9Rva6232/lYZlNB0wcsXrQf1eKUqyKZEir9kbvQlPe/+CC3VQP43/nkfZuYr/0La2gZou1je
skdtFSOCD3d0byv8Z4ewaw79y8YqyE2Pie/+c4zWXHh0U+U1o/ueRQw1ypYDeSU1EdswUp0g
oeLJJ9dfVQQ+iiTh+h5DIBdVXjaq4tGogGI9</vt:lpwstr>
  </property>
  <property fmtid="{D5CDD505-2E9C-101B-9397-08002B2CF9AE}" pid="5" name="_2015_ms_pID_7253432">
    <vt:lpwstr>zg==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1539139563</vt:lpwstr>
  </property>
</Properties>
</file>