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97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subPRB</a:t>
            </a:r>
            <a:r>
              <a:rPr lang="en-US" sz="4800" dirty="0"/>
              <a:t> R15 feature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Qualcomm, Skyworks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#88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20 August – 24 August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R4-1811791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2A200-D9DA-4C6E-BBC7-12B5BBE0B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916BB-B351-474D-9E1E-17F2DCC8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RAN4#88 is the last meeting to for R15 MTC</a:t>
            </a:r>
          </a:p>
          <a:p>
            <a:r>
              <a:rPr lang="en-US" dirty="0"/>
              <a:t>A-MPR simulation/Measurement result for provision</a:t>
            </a:r>
          </a:p>
          <a:p>
            <a:pPr lvl="1"/>
            <a:r>
              <a:rPr lang="en-US" dirty="0"/>
              <a:t>QC provide selected NS simulation result</a:t>
            </a:r>
          </a:p>
          <a:p>
            <a:pPr lvl="1"/>
            <a:r>
              <a:rPr lang="en-US" dirty="0"/>
              <a:t>Ericsson provide all NS simulation result</a:t>
            </a:r>
          </a:p>
          <a:p>
            <a:pPr lvl="1"/>
            <a:r>
              <a:rPr lang="en-US" dirty="0"/>
              <a:t>Skyworks provided selected measurement result in RAN4#87</a:t>
            </a:r>
          </a:p>
          <a:p>
            <a:r>
              <a:rPr lang="en-US" dirty="0"/>
              <a:t>There are some NS-value proposed and agreed in RAN4#88</a:t>
            </a:r>
          </a:p>
          <a:p>
            <a:pPr lvl="1"/>
            <a:r>
              <a:rPr lang="en-US" dirty="0"/>
              <a:t>Cat-M1: NS03,NS04</a:t>
            </a:r>
          </a:p>
          <a:p>
            <a:pPr lvl="1"/>
            <a:r>
              <a:rPr lang="en-US" dirty="0"/>
              <a:t>Cat-M2: NS03, NS04 and NS07</a:t>
            </a:r>
          </a:p>
          <a:p>
            <a:r>
              <a:rPr lang="en-US" dirty="0"/>
              <a:t>There are some NS-Value need further simulation and alignment</a:t>
            </a:r>
          </a:p>
        </p:txBody>
      </p:sp>
    </p:spTree>
    <p:extLst>
      <p:ext uri="{BB962C8B-B14F-4D97-AF65-F5344CB8AC3E}">
        <p14:creationId xmlns:p14="http://schemas.microsoft.com/office/powerpoint/2010/main" val="144616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B3DED-CD39-4EA3-B634-1C0E29742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F9028-C9CA-4AB6-9D8A-B430983B2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Remaining NS will be continue to be done at R15 MTC maintenance.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Company are encouraged to continue to contribute on the open NS values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Ericsson will be continue the Rapporteur on R15 MTC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423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</TotalTime>
  <Words>121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Wingdings</vt:lpstr>
      <vt:lpstr>Office Theme</vt:lpstr>
      <vt:lpstr>WF on UE RF for subPRB R15 feature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164</cp:revision>
  <dcterms:created xsi:type="dcterms:W3CDTF">2017-02-13T09:47:42Z</dcterms:created>
  <dcterms:modified xsi:type="dcterms:W3CDTF">2018-08-30T07:47:47Z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